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5" r:id="rId1"/>
  </p:sldMasterIdLst>
  <p:sldIdLst>
    <p:sldId id="256" r:id="rId2"/>
    <p:sldId id="277" r:id="rId3"/>
    <p:sldId id="258" r:id="rId4"/>
    <p:sldId id="267" r:id="rId5"/>
    <p:sldId id="269" r:id="rId6"/>
    <p:sldId id="260" r:id="rId7"/>
    <p:sldId id="270" r:id="rId8"/>
    <p:sldId id="27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384" autoAdjust="0"/>
  </p:normalViewPr>
  <p:slideViewPr>
    <p:cSldViewPr snapToGrid="0">
      <p:cViewPr varScale="1">
        <p:scale>
          <a:sx n="97" d="100"/>
          <a:sy n="97" d="100"/>
        </p:scale>
        <p:origin x="318" y="84"/>
      </p:cViewPr>
      <p:guideLst/>
    </p:cSldViewPr>
  </p:slideViewPr>
  <p:outlineViewPr>
    <p:cViewPr>
      <p:scale>
        <a:sx n="33" d="100"/>
        <a:sy n="33" d="100"/>
      </p:scale>
      <p:origin x="0" y="-2157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3" name="Freeform 6" title="Page Number Shape"/>
          <p:cNvSpPr/>
          <p:nvPr/>
        </p:nvSpPr>
        <p:spPr bwMode="auto">
          <a:xfrm>
            <a:off x="8736012"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4"/>
            <a:ext cx="5275772" cy="4268965"/>
          </a:xfrm>
        </p:spPr>
        <p:txBody>
          <a:bodyPr anchor="t">
            <a:normAutofit/>
          </a:bodyPr>
          <a:lstStyle>
            <a:lvl1pPr algn="l">
              <a:lnSpc>
                <a:spcPct val="85000"/>
              </a:lnSpc>
              <a:defRPr sz="58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816685" y="5537926"/>
            <a:ext cx="5275772" cy="706355"/>
          </a:xfrm>
        </p:spPr>
        <p:txBody>
          <a:bodyPr>
            <a:normAutofit/>
          </a:bodyPr>
          <a:lstStyle>
            <a:lvl1pPr marL="0" indent="0" algn="l">
              <a:lnSpc>
                <a:spcPct val="114000"/>
              </a:lnSpc>
              <a:spcBef>
                <a:spcPts val="0"/>
              </a:spcBef>
              <a:buNone/>
              <a:defRPr sz="1800" b="0" i="1"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16685" y="6314441"/>
            <a:ext cx="1197467" cy="365125"/>
          </a:xfrm>
        </p:spPr>
        <p:txBody>
          <a:bodyPr/>
          <a:lstStyle>
            <a:lvl1pPr algn="l">
              <a:defRPr sz="900">
                <a:solidFill>
                  <a:schemeClr val="tx2"/>
                </a:solidFill>
              </a:defRPr>
            </a:lvl1pPr>
          </a:lstStyle>
          <a:p>
            <a:fld id="{678CCBE9-760E-4F87-9B27-E17096FC99BF}" type="datetimeFigureOut">
              <a:rPr lang="en-US" smtClean="0"/>
              <a:t>5/26/2019</a:t>
            </a:fld>
            <a:endParaRPr lang="en-US"/>
          </a:p>
        </p:txBody>
      </p:sp>
      <p:sp>
        <p:nvSpPr>
          <p:cNvPr id="5" name="Footer Placeholder 4"/>
          <p:cNvSpPr>
            <a:spLocks noGrp="1"/>
          </p:cNvSpPr>
          <p:nvPr>
            <p:ph type="ftr" sz="quarter" idx="11"/>
          </p:nvPr>
        </p:nvSpPr>
        <p:spPr>
          <a:xfrm>
            <a:off x="2250444" y="6314441"/>
            <a:ext cx="3842012" cy="365125"/>
          </a:xfrm>
        </p:spPr>
        <p:txBody>
          <a:bodyPr/>
          <a:lstStyle>
            <a:lvl1pPr algn="l">
              <a:defRPr b="0">
                <a:solidFill>
                  <a:schemeClr val="tx2"/>
                </a:solidFill>
              </a:defRPr>
            </a:lvl1pPr>
          </a:lstStyle>
          <a:p>
            <a:endParaRPr lang="en-US"/>
          </a:p>
        </p:txBody>
      </p:sp>
      <p:sp>
        <p:nvSpPr>
          <p:cNvPr id="6" name="Slide Number Placeholder 5"/>
          <p:cNvSpPr>
            <a:spLocks noGrp="1"/>
          </p:cNvSpPr>
          <p:nvPr>
            <p:ph type="sldNum" sz="quarter" idx="12"/>
          </p:nvPr>
        </p:nvSpPr>
        <p:spPr>
          <a:xfrm>
            <a:off x="8736012" y="1416217"/>
            <a:ext cx="407987" cy="365125"/>
          </a:xfrm>
        </p:spPr>
        <p:txBody>
          <a:bodyPr/>
          <a:lstStyle>
            <a:lvl1pPr algn="r">
              <a:defRPr>
                <a:solidFill>
                  <a:schemeClr val="accent6">
                    <a:lumMod val="50000"/>
                  </a:schemeClr>
                </a:solidFill>
              </a:defRPr>
            </a:lvl1pPr>
          </a:lstStyle>
          <a:p>
            <a:fld id="{267282B6-8288-4E19-85FF-4CCB79E49256}" type="slidenum">
              <a:rPr lang="en-US" smtClean="0"/>
              <a:t>‹#›</a:t>
            </a:fld>
            <a:endParaRPr lang="en-US"/>
          </a:p>
        </p:txBody>
      </p:sp>
      <p:cxnSp>
        <p:nvCxnSpPr>
          <p:cNvPr id="9" name="Straight Connector 8"/>
          <p:cNvCxnSpPr/>
          <p:nvPr/>
        </p:nvCxnSpPr>
        <p:spPr>
          <a:xfrm>
            <a:off x="580391" y="1257300"/>
            <a:ext cx="0" cy="56007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5927290"/>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3886200"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8CCBE9-760E-4F87-9B27-E17096FC99BF}"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1542877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Freeform 6" title="Page Number Shape"/>
          <p:cNvSpPr/>
          <p:nvPr/>
        </p:nvSpPr>
        <p:spPr bwMode="auto">
          <a:xfrm>
            <a:off x="8736012"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Vertical Title 1"/>
          <p:cNvSpPr>
            <a:spLocks noGrp="1"/>
          </p:cNvSpPr>
          <p:nvPr>
            <p:ph type="title" orient="vert"/>
          </p:nvPr>
        </p:nvSpPr>
        <p:spPr>
          <a:xfrm>
            <a:off x="5993074" y="642931"/>
            <a:ext cx="1835003" cy="467810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642933"/>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02140" y="5927132"/>
            <a:ext cx="2861142" cy="365125"/>
          </a:xfrm>
        </p:spPr>
        <p:txBody>
          <a:bodyPr/>
          <a:lstStyle/>
          <a:p>
            <a:fld id="{678CCBE9-760E-4F87-9B27-E17096FC99BF}" type="datetimeFigureOut">
              <a:rPr lang="en-US" smtClean="0"/>
              <a:t>5/26/2019</a:t>
            </a:fld>
            <a:endParaRPr lang="en-US"/>
          </a:p>
        </p:txBody>
      </p:sp>
      <p:sp>
        <p:nvSpPr>
          <p:cNvPr id="5" name="Footer Placeholder 4"/>
          <p:cNvSpPr>
            <a:spLocks noGrp="1"/>
          </p:cNvSpPr>
          <p:nvPr>
            <p:ph type="ftr" sz="quarter" idx="11"/>
          </p:nvPr>
        </p:nvSpPr>
        <p:spPr>
          <a:xfrm>
            <a:off x="4902140" y="6315950"/>
            <a:ext cx="2861142" cy="365125"/>
          </a:xfrm>
        </p:spPr>
        <p:txBody>
          <a:bodyPr/>
          <a:lstStyle/>
          <a:p>
            <a:endParaRPr lang="en-US"/>
          </a:p>
        </p:txBody>
      </p:sp>
      <p:sp>
        <p:nvSpPr>
          <p:cNvPr id="6" name="Slide Number Placeholder 5"/>
          <p:cNvSpPr>
            <a:spLocks noGrp="1"/>
          </p:cNvSpPr>
          <p:nvPr>
            <p:ph type="sldNum" sz="quarter" idx="12"/>
          </p:nvPr>
        </p:nvSpPr>
        <p:spPr>
          <a:xfrm>
            <a:off x="8736012" y="5607593"/>
            <a:ext cx="407987" cy="365125"/>
          </a:xfrm>
        </p:spPr>
        <p:txBody>
          <a:bodyPr/>
          <a:lstStyle/>
          <a:p>
            <a:fld id="{267282B6-8288-4E19-85FF-4CCB79E49256}" type="slidenum">
              <a:rPr lang="en-US" smtClean="0"/>
              <a:t>‹#›</a:t>
            </a:fld>
            <a:endParaRPr lang="en-US"/>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973065"/>
      </p:ext>
    </p:extLst>
  </p:cSld>
  <p:clrMapOvr>
    <a:masterClrMapping/>
  </p:clrMapOvr>
  <p:extLst mod="1">
    <p:ext uri="{DCECCB84-F9BA-43D5-87BE-67443E8EF086}">
      <p15:sldGuideLst xmlns:p15="http://schemas.microsoft.com/office/powerpoint/2012/main">
        <p15:guide id="1" pos="6456">
          <p15:clr>
            <a:srgbClr val="FBAE40"/>
          </p15:clr>
        </p15:guide>
        <p15:guide id="2" pos="484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8CCBE9-760E-4F87-9B27-E17096FC99BF}"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3966470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12" name="Freeform 11" title="Page Number Shape"/>
          <p:cNvSpPr/>
          <p:nvPr/>
        </p:nvSpPr>
        <p:spPr bwMode="auto">
          <a:xfrm>
            <a:off x="8736012"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5" y="2571723"/>
            <a:ext cx="6222491" cy="3286153"/>
          </a:xfrm>
        </p:spPr>
        <p:txBody>
          <a:bodyPr anchor="t">
            <a:normAutofit/>
          </a:bodyPr>
          <a:lstStyle>
            <a:lvl1pPr>
              <a:lnSpc>
                <a:spcPct val="85000"/>
              </a:lnSpc>
              <a:defRPr sz="5800" cap="all" baseline="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1800" b="0" i="1" baseline="0">
                <a:solidFill>
                  <a:schemeClr val="tx1">
                    <a:lumMod val="85000"/>
                    <a:lumOff val="1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6" y="6314440"/>
            <a:ext cx="1197467" cy="365125"/>
          </a:xfrm>
        </p:spPr>
        <p:txBody>
          <a:bodyPr/>
          <a:lstStyle>
            <a:lvl1pPr>
              <a:defRPr sz="900">
                <a:solidFill>
                  <a:schemeClr val="tx1">
                    <a:lumMod val="85000"/>
                    <a:lumOff val="15000"/>
                  </a:schemeClr>
                </a:solidFill>
              </a:defRPr>
            </a:lvl1pPr>
          </a:lstStyle>
          <a:p>
            <a:fld id="{678CCBE9-760E-4F87-9B27-E17096FC99BF}" type="datetimeFigureOut">
              <a:rPr lang="en-US" smtClean="0"/>
              <a:t>5/26/2019</a:t>
            </a:fld>
            <a:endParaRPr lang="en-US"/>
          </a:p>
        </p:txBody>
      </p:sp>
      <p:sp>
        <p:nvSpPr>
          <p:cNvPr id="5" name="Footer Placeholder 4"/>
          <p:cNvSpPr>
            <a:spLocks noGrp="1"/>
          </p:cNvSpPr>
          <p:nvPr>
            <p:ph type="ftr" sz="quarter" idx="11"/>
          </p:nvPr>
        </p:nvSpPr>
        <p:spPr>
          <a:xfrm>
            <a:off x="1460755" y="6314441"/>
            <a:ext cx="4860170" cy="365125"/>
          </a:xfrm>
        </p:spPr>
        <p:txBody>
          <a:bodyPr/>
          <a:lstStyle>
            <a:lvl1pPr>
              <a:defRPr b="0">
                <a:solidFill>
                  <a:schemeClr val="tx1">
                    <a:lumMod val="85000"/>
                    <a:lumOff val="15000"/>
                  </a:schemeClr>
                </a:solidFill>
              </a:defRPr>
            </a:lvl1pPr>
          </a:lstStyle>
          <a:p>
            <a:endParaRPr lang="en-US"/>
          </a:p>
        </p:txBody>
      </p:sp>
      <p:sp>
        <p:nvSpPr>
          <p:cNvPr id="6" name="Slide Number Placeholder 5"/>
          <p:cNvSpPr>
            <a:spLocks noGrp="1"/>
          </p:cNvSpPr>
          <p:nvPr>
            <p:ph type="sldNum" sz="quarter" idx="12"/>
          </p:nvPr>
        </p:nvSpPr>
        <p:spPr>
          <a:xfrm>
            <a:off x="8736012" y="1620761"/>
            <a:ext cx="407987" cy="365125"/>
          </a:xfrm>
        </p:spPr>
        <p:txBody>
          <a:bodyPr/>
          <a:lstStyle>
            <a:lvl1pPr>
              <a:defRPr>
                <a:solidFill>
                  <a:schemeClr val="bg2"/>
                </a:solidFill>
              </a:defRPr>
            </a:lvl1pPr>
          </a:lstStyle>
          <a:p>
            <a:fld id="{267282B6-8288-4E19-85FF-4CCB79E49256}" type="slidenum">
              <a:rPr lang="en-US" smtClean="0"/>
              <a:t>‹#›</a:t>
            </a:fld>
            <a:endParaRPr lang="en-US"/>
          </a:p>
        </p:txBody>
      </p:sp>
      <p:cxnSp>
        <p:nvCxnSpPr>
          <p:cNvPr id="10" name="Straight Connector 9"/>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350210"/>
      </p:ext>
    </p:extLst>
  </p:cSld>
  <p:clrMapOvr>
    <a:masterClrMapping/>
  </p:clrMapOvr>
  <p:extLst mod="1">
    <p:ext uri="{DCECCB84-F9BA-43D5-87BE-67443E8EF086}">
      <p15:sldGuideLst xmlns:p15="http://schemas.microsoft.com/office/powerpoint/2012/main">
        <p15:guide id="1" pos="6456">
          <p15:clr>
            <a:srgbClr val="FBAE40"/>
          </p15:clr>
        </p15:guide>
        <p15:guide id="2" pos="484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8CCBE9-760E-4F87-9B27-E17096FC99BF}"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926564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886200" y="558065"/>
            <a:ext cx="4690872" cy="913212"/>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886200" y="1526122"/>
            <a:ext cx="4690872" cy="17515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86200" y="3700828"/>
            <a:ext cx="4690872" cy="913759"/>
          </a:xfrm>
        </p:spPr>
        <p:txBody>
          <a:bodyPr anchor="b">
            <a:normAutofit/>
          </a:bodyPr>
          <a:lstStyle>
            <a:lvl1pPr marL="0" indent="0">
              <a:buNone/>
              <a:defRPr sz="24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86200" y="4669432"/>
            <a:ext cx="4690872" cy="175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8CCBE9-760E-4F87-9B27-E17096FC99BF}" type="datetimeFigureOut">
              <a:rPr lang="en-US" smtClean="0"/>
              <a:t>5/26/2019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232426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8CCBE9-760E-4F87-9B27-E17096FC99BF}" type="datetimeFigureOut">
              <a:rPr lang="en-US" smtClean="0"/>
              <a:t>5/26/2019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1029170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8CCBE9-760E-4F87-9B27-E17096FC99BF}" type="datetimeFigureOut">
              <a:rPr lang="en-US" smtClean="0"/>
              <a:t>5/26/2019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342659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3000"/>
            </a:lvl1pPr>
          </a:lstStyle>
          <a:p>
            <a:r>
              <a:rPr lang="en-US"/>
              <a:t>Click to edit Master title style</a:t>
            </a:r>
            <a:endParaRPr lang="en-US" dirty="0"/>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 y="2621513"/>
            <a:ext cx="2879082" cy="3239537"/>
          </a:xfrm>
        </p:spPr>
        <p:txBody>
          <a:bodyPr>
            <a:normAutofit/>
          </a:bodyPr>
          <a:lstStyle>
            <a:lvl1pPr marL="0" indent="0" algn="r">
              <a:lnSpc>
                <a:spcPct val="125000"/>
              </a:lnSpc>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8CCBE9-760E-4F87-9B27-E17096FC99BF}"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119402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1" y="557262"/>
            <a:ext cx="2882528" cy="1919239"/>
          </a:xfrm>
        </p:spPr>
        <p:txBody>
          <a:bodyPr anchor="t">
            <a:noAutofit/>
          </a:bodyPr>
          <a:lstStyle>
            <a:lvl1pPr>
              <a:lnSpc>
                <a:spcPct val="93000"/>
              </a:lnSpc>
              <a:defRPr sz="3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3943350" y="1"/>
            <a:ext cx="4629150"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71501" y="2621512"/>
            <a:ext cx="2882528" cy="3236976"/>
          </a:xfrm>
        </p:spPr>
        <p:txBody>
          <a:bodyPr>
            <a:normAutofit/>
          </a:bodyPr>
          <a:lstStyle>
            <a:lvl1pPr marL="0" indent="0" algn="r">
              <a:lnSpc>
                <a:spcPct val="125000"/>
              </a:lnSpc>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8CCBE9-760E-4F87-9B27-E17096FC99BF}"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7282B6-8288-4E19-85FF-4CCB79E49256}" type="slidenum">
              <a:rPr lang="en-US" smtClean="0"/>
              <a:t>‹#›</a:t>
            </a:fld>
            <a:endParaRPr lang="en-US"/>
          </a:p>
        </p:txBody>
      </p:sp>
    </p:spTree>
    <p:extLst>
      <p:ext uri="{BB962C8B-B14F-4D97-AF65-F5344CB8AC3E}">
        <p14:creationId xmlns:p14="http://schemas.microsoft.com/office/powerpoint/2010/main" val="510593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6" title="Page Number Shape"/>
          <p:cNvSpPr/>
          <p:nvPr/>
        </p:nvSpPr>
        <p:spPr bwMode="auto">
          <a:xfrm>
            <a:off x="8736012"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0" y="559678"/>
            <a:ext cx="2875430" cy="49524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886200"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1" y="5930061"/>
            <a:ext cx="2861142" cy="365125"/>
          </a:xfrm>
          <a:prstGeom prst="rect">
            <a:avLst/>
          </a:prstGeom>
        </p:spPr>
        <p:txBody>
          <a:bodyPr vert="horz" lIns="91440" tIns="45720" rIns="91440" bIns="45720" rtlCol="0" anchor="t"/>
          <a:lstStyle>
            <a:lvl1pPr algn="r">
              <a:defRPr sz="750" b="0" i="1" baseline="0">
                <a:solidFill>
                  <a:schemeClr val="tx1">
                    <a:lumMod val="85000"/>
                    <a:lumOff val="15000"/>
                  </a:schemeClr>
                </a:solidFill>
                <a:latin typeface="+mj-lt"/>
              </a:defRPr>
            </a:lvl1pPr>
          </a:lstStyle>
          <a:p>
            <a:fld id="{678CCBE9-760E-4F87-9B27-E17096FC99BF}" type="datetimeFigureOut">
              <a:rPr lang="en-US" smtClean="0"/>
              <a:t>5/26/2019</a:t>
            </a:fld>
            <a:endParaRPr lang="en-US"/>
          </a:p>
        </p:txBody>
      </p:sp>
      <p:sp>
        <p:nvSpPr>
          <p:cNvPr id="5" name="Footer Placeholder 4"/>
          <p:cNvSpPr>
            <a:spLocks noGrp="1"/>
          </p:cNvSpPr>
          <p:nvPr>
            <p:ph type="ftr" sz="quarter" idx="3"/>
          </p:nvPr>
        </p:nvSpPr>
        <p:spPr>
          <a:xfrm>
            <a:off x="571501" y="6314441"/>
            <a:ext cx="2861142" cy="365125"/>
          </a:xfrm>
          <a:prstGeom prst="rect">
            <a:avLst/>
          </a:prstGeom>
        </p:spPr>
        <p:txBody>
          <a:bodyPr vert="horz" lIns="91440" tIns="45720" rIns="91440" bIns="45720" rtlCol="0" anchor="t"/>
          <a:lstStyle>
            <a:lvl1pPr algn="r">
              <a:defRPr sz="1100" b="1" i="1" baseline="0">
                <a:solidFill>
                  <a:schemeClr val="tx1">
                    <a:lumMod val="85000"/>
                    <a:lumOff val="15000"/>
                  </a:schemeClr>
                </a:solidFill>
                <a:latin typeface="+mj-lt"/>
              </a:defRPr>
            </a:lvl1pPr>
          </a:lstStyle>
          <a:p>
            <a:endParaRPr lang="en-US"/>
          </a:p>
        </p:txBody>
      </p:sp>
      <p:sp>
        <p:nvSpPr>
          <p:cNvPr id="6" name="Slide Number Placeholder 5"/>
          <p:cNvSpPr>
            <a:spLocks noGrp="1"/>
          </p:cNvSpPr>
          <p:nvPr>
            <p:ph type="sldNum" sz="quarter" idx="4"/>
          </p:nvPr>
        </p:nvSpPr>
        <p:spPr>
          <a:xfrm>
            <a:off x="8736012" y="5607593"/>
            <a:ext cx="407987" cy="365125"/>
          </a:xfrm>
          <a:prstGeom prst="rect">
            <a:avLst/>
          </a:prstGeom>
        </p:spPr>
        <p:txBody>
          <a:bodyPr vert="horz" lIns="91440" tIns="45720" rIns="91440" bIns="45720" rtlCol="0" anchor="ctr"/>
          <a:lstStyle>
            <a:lvl1pPr algn="r">
              <a:defRPr sz="1100" b="0" i="1" baseline="0">
                <a:solidFill>
                  <a:schemeClr val="bg2"/>
                </a:solidFill>
                <a:latin typeface="+mj-lt"/>
              </a:defRPr>
            </a:lvl1pPr>
          </a:lstStyle>
          <a:p>
            <a:fld id="{267282B6-8288-4E19-85FF-4CCB79E49256}" type="slidenum">
              <a:rPr lang="en-US" smtClean="0"/>
              <a:t>‹#›</a:t>
            </a:fld>
            <a:endParaRPr lang="en-US"/>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4803951"/>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txStyles>
    <p:titleStyle>
      <a:lvl1pPr algn="r" defTabSz="685800" rtl="0" eaLnBrk="1" latinLnBrk="0" hangingPunct="1">
        <a:lnSpc>
          <a:spcPct val="90000"/>
        </a:lnSpc>
        <a:spcBef>
          <a:spcPct val="0"/>
        </a:spcBef>
        <a:buNone/>
        <a:defRPr sz="3800" b="0" i="1" kern="1200" baseline="0">
          <a:solidFill>
            <a:schemeClr val="tx1">
              <a:lumMod val="85000"/>
              <a:lumOff val="15000"/>
            </a:schemeClr>
          </a:solidFill>
          <a:latin typeface="+mj-lt"/>
          <a:ea typeface="+mj-ea"/>
          <a:cs typeface="+mj-cs"/>
        </a:defRPr>
      </a:lvl1pPr>
    </p:titleStyle>
    <p:bodyStyle>
      <a:lvl1pPr marL="283464" indent="-283464" algn="l" defTabSz="6858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6858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6858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6858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6858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685800" rtl="0" eaLnBrk="1" latinLnBrk="0" hangingPunct="1">
        <a:lnSpc>
          <a:spcPct val="112000"/>
        </a:lnSpc>
        <a:spcBef>
          <a:spcPts val="975"/>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685800" rtl="0" eaLnBrk="1" latinLnBrk="0" hangingPunct="1">
        <a:lnSpc>
          <a:spcPct val="112000"/>
        </a:lnSpc>
        <a:spcBef>
          <a:spcPts val="975"/>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685800" rtl="0" eaLnBrk="1" latinLnBrk="0" hangingPunct="1">
        <a:lnSpc>
          <a:spcPct val="112000"/>
        </a:lnSpc>
        <a:spcBef>
          <a:spcPts val="975"/>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12598" algn="l" defTabSz="685800" rtl="0" eaLnBrk="1" latinLnBrk="0" hangingPunct="1">
        <a:lnSpc>
          <a:spcPct val="112000"/>
        </a:lnSpc>
        <a:spcBef>
          <a:spcPts val="975"/>
        </a:spcBef>
        <a:buFont typeface="Arial" panose="020B0604020202020204" pitchFamily="34" charset="0"/>
        <a:buChar char="•"/>
        <a:defRPr sz="1050" i="1" kern="1200" baseline="0">
          <a:solidFill>
            <a:schemeClr val="tx1">
              <a:lumMod val="85000"/>
              <a:lumOff val="1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pos="7200">
          <p15:clr>
            <a:srgbClr val="F26B43"/>
          </p15:clr>
        </p15:guide>
        <p15:guide id="4" pos="3264">
          <p15:clr>
            <a:srgbClr val="F26B43"/>
          </p15:clr>
        </p15:guide>
        <p15:guide id="5" pos="2124">
          <p15:clr>
            <a:srgbClr val="F26B43"/>
          </p15:clr>
        </p15:guide>
        <p15:guide id="6" pos="360">
          <p15:clr>
            <a:srgbClr val="F26B43"/>
          </p15:clr>
        </p15:guide>
        <p15:guide id="7" orient="horz" pos="432">
          <p15:clr>
            <a:srgbClr val="F26B43"/>
          </p15:clr>
        </p15:guide>
        <p15:guide id="8" pos="5400">
          <p15:clr>
            <a:srgbClr val="F26B43"/>
          </p15:clr>
        </p15:guide>
        <p15:guide id="9" pos="24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cap="none" dirty="0"/>
            </a:br>
            <a:r>
              <a:rPr lang="en-US" cap="none" dirty="0"/>
              <a:t>The </a:t>
            </a:r>
            <a:br>
              <a:rPr lang="en-US" cap="none" dirty="0"/>
            </a:br>
            <a:r>
              <a:rPr lang="en-US" cap="none" dirty="0"/>
              <a:t>Broken </a:t>
            </a:r>
            <a:br>
              <a:rPr lang="en-US" cap="none" dirty="0"/>
            </a:br>
            <a:r>
              <a:rPr lang="en-US" cap="none" dirty="0"/>
              <a:t>Man</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1652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559678"/>
            <a:ext cx="2378177" cy="4952492"/>
          </a:xfrm>
        </p:spPr>
        <p:txBody>
          <a:bodyPr/>
          <a:lstStyle/>
          <a:p>
            <a:pPr algn="ctr"/>
            <a:br>
              <a:rPr lang="en-US" dirty="0"/>
            </a:br>
            <a:br>
              <a:rPr lang="en-US" dirty="0"/>
            </a:br>
            <a:r>
              <a:rPr lang="en-US" sz="4000" dirty="0"/>
              <a:t>Job</a:t>
            </a:r>
            <a:br>
              <a:rPr lang="en-US" sz="4000" dirty="0"/>
            </a:br>
            <a:br>
              <a:rPr lang="en-US" sz="4000" dirty="0"/>
            </a:br>
            <a:r>
              <a:rPr lang="en-US" sz="4000" dirty="0" err="1"/>
              <a:t>Job</a:t>
            </a:r>
            <a:r>
              <a:rPr lang="en-US" sz="4000" dirty="0"/>
              <a:t> 1:1-3 </a:t>
            </a:r>
            <a:br>
              <a:rPr lang="en-US" sz="4000" dirty="0"/>
            </a:br>
            <a:endParaRPr lang="en-US" dirty="0"/>
          </a:p>
        </p:txBody>
      </p:sp>
      <p:sp>
        <p:nvSpPr>
          <p:cNvPr id="3" name="Content Placeholder 2"/>
          <p:cNvSpPr>
            <a:spLocks noGrp="1"/>
          </p:cNvSpPr>
          <p:nvPr>
            <p:ph idx="1"/>
          </p:nvPr>
        </p:nvSpPr>
        <p:spPr>
          <a:xfrm>
            <a:off x="3057832" y="120770"/>
            <a:ext cx="5514667" cy="6103452"/>
          </a:xfrm>
        </p:spPr>
        <p:txBody>
          <a:bodyPr>
            <a:noAutofit/>
          </a:bodyPr>
          <a:lstStyle/>
          <a:p>
            <a:endParaRPr lang="en-US" sz="2400" dirty="0"/>
          </a:p>
          <a:p>
            <a:r>
              <a:rPr lang="en-US" sz="2600" dirty="0">
                <a:latin typeface="Times New Roman" panose="02020603050405020304" pitchFamily="18" charset="0"/>
                <a:cs typeface="Times New Roman" panose="02020603050405020304" pitchFamily="18" charset="0"/>
              </a:rPr>
              <a:t>1 There was a man in the land of </a:t>
            </a:r>
            <a:r>
              <a:rPr lang="en-US" sz="2600" dirty="0" err="1">
                <a:latin typeface="Times New Roman" panose="02020603050405020304" pitchFamily="18" charset="0"/>
                <a:cs typeface="Times New Roman" panose="02020603050405020304" pitchFamily="18" charset="0"/>
              </a:rPr>
              <a:t>Uz</a:t>
            </a:r>
            <a:r>
              <a:rPr lang="en-US" sz="2600" dirty="0">
                <a:latin typeface="Times New Roman" panose="02020603050405020304" pitchFamily="18" charset="0"/>
                <a:cs typeface="Times New Roman" panose="02020603050405020304" pitchFamily="18" charset="0"/>
              </a:rPr>
              <a:t>, whose name was Job; and that man was blameless and upright, and one who feared God and shunned evil. 2 And seven sons and three daughters were born to him. 3 Also, his possessions were seven thousand sheep, three thousand camels, five hundred yoke of oxen, five hundred female donkeys, and a very large household, so that this man was the greatest of all the people of the East.</a:t>
            </a:r>
          </a:p>
        </p:txBody>
      </p:sp>
    </p:spTree>
    <p:extLst>
      <p:ext uri="{BB962C8B-B14F-4D97-AF65-F5344CB8AC3E}">
        <p14:creationId xmlns:p14="http://schemas.microsoft.com/office/powerpoint/2010/main" val="4133845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190" y="569510"/>
            <a:ext cx="2594487" cy="4952492"/>
          </a:xfrm>
        </p:spPr>
        <p:txBody>
          <a:bodyPr/>
          <a:lstStyle/>
          <a:p>
            <a:pPr algn="ctr"/>
            <a:br>
              <a:rPr lang="en-US" dirty="0"/>
            </a:br>
            <a:br>
              <a:rPr lang="en-US" dirty="0"/>
            </a:br>
            <a:r>
              <a:rPr lang="en-US" dirty="0"/>
              <a:t>The  10 lepers, the one leper</a:t>
            </a:r>
            <a:br>
              <a:rPr lang="en-US" dirty="0"/>
            </a:br>
            <a:br>
              <a:rPr lang="en-US" dirty="0"/>
            </a:br>
            <a:r>
              <a:rPr lang="en-US" dirty="0"/>
              <a:t>Luke 17:</a:t>
            </a:r>
            <a:br>
              <a:rPr lang="en-US" dirty="0"/>
            </a:br>
            <a:r>
              <a:rPr lang="en-US" dirty="0"/>
              <a:t>11-19  </a:t>
            </a:r>
            <a:br>
              <a:rPr lang="en-US" dirty="0"/>
            </a:br>
            <a:endParaRPr lang="en-US" dirty="0"/>
          </a:p>
        </p:txBody>
      </p:sp>
      <p:sp>
        <p:nvSpPr>
          <p:cNvPr id="3" name="Content Placeholder 2"/>
          <p:cNvSpPr>
            <a:spLocks noGrp="1"/>
          </p:cNvSpPr>
          <p:nvPr>
            <p:ph idx="1"/>
          </p:nvPr>
        </p:nvSpPr>
        <p:spPr>
          <a:xfrm>
            <a:off x="3116826" y="0"/>
            <a:ext cx="5455673" cy="6728346"/>
          </a:xfrm>
        </p:spPr>
        <p:txBody>
          <a:bodyPr>
            <a:normAutofit/>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15 And one of them, when he saw that he was healed, returned, and with a loud voice glorified God, 16 and fell down on his face at His feet, giving Him thanks. And he was a Samaritan. 17 So Jesus answered and said, “Were there not ten cleansed? But where are the nine?</a:t>
            </a:r>
            <a:endParaRPr lang="en-US" sz="2600" dirty="0"/>
          </a:p>
        </p:txBody>
      </p:sp>
    </p:spTree>
    <p:extLst>
      <p:ext uri="{BB962C8B-B14F-4D97-AF65-F5344CB8AC3E}">
        <p14:creationId xmlns:p14="http://schemas.microsoft.com/office/powerpoint/2010/main" val="73063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up)">
                                      <p:cBhvr>
                                        <p:cTn id="7" dur="1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041" y="569510"/>
            <a:ext cx="2702643" cy="4952492"/>
          </a:xfrm>
        </p:spPr>
        <p:txBody>
          <a:bodyPr>
            <a:normAutofit/>
          </a:bodyPr>
          <a:lstStyle/>
          <a:p>
            <a:pPr algn="ctr"/>
            <a:br>
              <a:rPr lang="en-US" dirty="0"/>
            </a:br>
            <a:br>
              <a:rPr lang="en-US" dirty="0"/>
            </a:br>
            <a:r>
              <a:rPr lang="en-US" dirty="0"/>
              <a:t>Prodigal son</a:t>
            </a:r>
            <a:br>
              <a:rPr lang="en-US" dirty="0"/>
            </a:br>
            <a:br>
              <a:rPr lang="en-US" dirty="0"/>
            </a:br>
            <a:r>
              <a:rPr lang="en-US" dirty="0"/>
              <a:t>Luke 15:</a:t>
            </a:r>
            <a:br>
              <a:rPr lang="en-US" dirty="0"/>
            </a:br>
            <a:r>
              <a:rPr lang="en-US" dirty="0"/>
              <a:t>11-32  </a:t>
            </a:r>
            <a:br>
              <a:rPr lang="en-US" dirty="0"/>
            </a:br>
            <a:endParaRPr lang="en-US" dirty="0"/>
          </a:p>
        </p:txBody>
      </p:sp>
      <p:sp>
        <p:nvSpPr>
          <p:cNvPr id="3" name="Content Placeholder 2"/>
          <p:cNvSpPr>
            <a:spLocks noGrp="1"/>
          </p:cNvSpPr>
          <p:nvPr>
            <p:ph idx="1"/>
          </p:nvPr>
        </p:nvSpPr>
        <p:spPr>
          <a:xfrm>
            <a:off x="3185652" y="-1"/>
            <a:ext cx="5386847" cy="6673755"/>
          </a:xfrm>
        </p:spPr>
        <p:txBody>
          <a:bodyPr>
            <a:normAutofit fontScale="92500" lnSpcReduction="20000"/>
          </a:bodyPr>
          <a:lstStyle/>
          <a:p>
            <a:endParaRPr lang="en-US" sz="26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16 And he would gladly have filled his stomach with the pods that the swine ate, and no one gave him anything. 17 “But when he came to himself, he said, ‘How many of my father’s hired servants have bread enough and to spare, and I perish with hunger 20 “And he arose and came to his father. But when he was still a great way off, his father saw him and had compassion, and ran and fell on his neck and kissed him. 21 And the son said to him, ‘Father, I have sinned against heaven and in your sight, and am no longer worthy to be called your son.</a:t>
            </a:r>
          </a:p>
          <a:p>
            <a:endParaRPr lang="en-US" dirty="0"/>
          </a:p>
        </p:txBody>
      </p:sp>
    </p:spTree>
    <p:extLst>
      <p:ext uri="{BB962C8B-B14F-4D97-AF65-F5344CB8AC3E}">
        <p14:creationId xmlns:p14="http://schemas.microsoft.com/office/powerpoint/2010/main" val="210598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034" y="559678"/>
            <a:ext cx="2683650" cy="4952492"/>
          </a:xfrm>
        </p:spPr>
        <p:txBody>
          <a:bodyPr/>
          <a:lstStyle/>
          <a:p>
            <a:pPr algn="ctr"/>
            <a:br>
              <a:rPr lang="en-US" dirty="0"/>
            </a:br>
            <a:r>
              <a:rPr lang="en-US" dirty="0"/>
              <a:t>Rich young ruler</a:t>
            </a:r>
            <a:br>
              <a:rPr lang="en-US" dirty="0"/>
            </a:br>
            <a:br>
              <a:rPr lang="en-US" dirty="0"/>
            </a:br>
            <a:r>
              <a:rPr lang="en-US" sz="3600" dirty="0"/>
              <a:t>Luke 18:</a:t>
            </a:r>
            <a:br>
              <a:rPr lang="en-US" sz="3600" dirty="0"/>
            </a:br>
            <a:r>
              <a:rPr lang="en-US" sz="3600" dirty="0"/>
              <a:t>18-23</a:t>
            </a:r>
          </a:p>
        </p:txBody>
      </p:sp>
      <p:sp>
        <p:nvSpPr>
          <p:cNvPr id="3" name="Content Placeholder 2"/>
          <p:cNvSpPr>
            <a:spLocks noGrp="1"/>
          </p:cNvSpPr>
          <p:nvPr>
            <p:ph idx="1"/>
          </p:nvPr>
        </p:nvSpPr>
        <p:spPr>
          <a:xfrm>
            <a:off x="3175820" y="0"/>
            <a:ext cx="5396680" cy="6418052"/>
          </a:xfrm>
        </p:spPr>
        <p:txBody>
          <a:bodyPr>
            <a:noAutofit/>
          </a:bodyPr>
          <a:lstStyle/>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 21 And he said, “All these things I have kept from my youth.” 22 So when Jesus heard these things, He said to him, “You still lack one thing. Sell all that you have and distribute to the poor, and you will have treasure in heaven; and come, follow Me.” 23 But when he heard this, he became very sorrowful, for he was very rich.</a:t>
            </a:r>
          </a:p>
        </p:txBody>
      </p:sp>
    </p:spTree>
    <p:extLst>
      <p:ext uri="{BB962C8B-B14F-4D97-AF65-F5344CB8AC3E}">
        <p14:creationId xmlns:p14="http://schemas.microsoft.com/office/powerpoint/2010/main" val="25648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dirty="0"/>
            </a:br>
            <a:r>
              <a:rPr lang="en-US" dirty="0"/>
              <a:t>Jesus</a:t>
            </a:r>
            <a:br>
              <a:rPr lang="en-US" dirty="0"/>
            </a:br>
            <a:br>
              <a:rPr lang="en-US" dirty="0"/>
            </a:br>
            <a:r>
              <a:rPr lang="en-US" sz="4000" dirty="0"/>
              <a:t>Isaiah 53:4-5</a:t>
            </a:r>
            <a:br>
              <a:rPr lang="en-US" sz="4000" dirty="0"/>
            </a:br>
            <a:endParaRPr lang="en-US" dirty="0"/>
          </a:p>
        </p:txBody>
      </p:sp>
      <p:sp>
        <p:nvSpPr>
          <p:cNvPr id="3" name="Content Placeholder 2"/>
          <p:cNvSpPr>
            <a:spLocks noGrp="1"/>
          </p:cNvSpPr>
          <p:nvPr>
            <p:ph idx="1"/>
          </p:nvPr>
        </p:nvSpPr>
        <p:spPr/>
        <p:txBody>
          <a:bodyPr>
            <a:normAutofit lnSpcReduction="10000"/>
          </a:bodyPr>
          <a:lstStyle/>
          <a:p>
            <a:r>
              <a:rPr lang="en-US" sz="2800" dirty="0"/>
              <a:t>53:4-5 Surely He has borne our griefs and carried away our sorrows yet we esteemed Him stricken, smitten by God and afflicted. 5 But He was wounded for our transgressions, he was bruised for our iniquities; the chastisement for our peace was upon him, and by His stripes we are healed.</a:t>
            </a:r>
          </a:p>
        </p:txBody>
      </p:sp>
    </p:spTree>
    <p:extLst>
      <p:ext uri="{BB962C8B-B14F-4D97-AF65-F5344CB8AC3E}">
        <p14:creationId xmlns:p14="http://schemas.microsoft.com/office/powerpoint/2010/main" val="439263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562" y="155275"/>
            <a:ext cx="8192937" cy="6068947"/>
          </a:xfrm>
        </p:spPr>
        <p:txBody>
          <a:bodyPr>
            <a:normAutofit/>
          </a:bodyPr>
          <a:lstStyle/>
          <a:p>
            <a:r>
              <a:rPr lang="en-US" sz="3200" b="1" dirty="0"/>
              <a:t>1 Corinthians 3:5-11 (NKJV)</a:t>
            </a:r>
          </a:p>
          <a:p>
            <a:endParaRPr lang="en-US" dirty="0"/>
          </a:p>
          <a:p>
            <a:r>
              <a:rPr lang="en-US" sz="2800" dirty="0"/>
              <a:t>6 I planted, Apollos watered, but God gave the increase. 7 So then neither he who plants is anything, nor he who waters, but God who gives the increase.</a:t>
            </a:r>
          </a:p>
        </p:txBody>
      </p:sp>
    </p:spTree>
    <p:extLst>
      <p:ext uri="{BB962C8B-B14F-4D97-AF65-F5344CB8AC3E}">
        <p14:creationId xmlns:p14="http://schemas.microsoft.com/office/powerpoint/2010/main" val="80062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191069" y="-163773"/>
            <a:ext cx="9771797" cy="77109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756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algn="ctr"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docProps/app.xml><?xml version="1.0" encoding="utf-8"?>
<Properties xmlns="http://schemas.openxmlformats.org/officeDocument/2006/extended-properties" xmlns:vt="http://schemas.openxmlformats.org/officeDocument/2006/docPropsVTypes">
  <Template>TM10001103[[fn=Headlines]]</Template>
  <TotalTime>3515</TotalTime>
  <Words>462</Words>
  <Application>Microsoft Office PowerPoint</Application>
  <PresentationFormat>On-screen Show (4:3)</PresentationFormat>
  <Paragraphs>21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Schoolbook</vt:lpstr>
      <vt:lpstr>Corbel</vt:lpstr>
      <vt:lpstr>Times New Roman</vt:lpstr>
      <vt:lpstr>Headlines</vt:lpstr>
      <vt:lpstr> The  Broken  Man</vt:lpstr>
      <vt:lpstr>  Job  Job 1:1-3  </vt:lpstr>
      <vt:lpstr>  The  10 lepers, the one leper  Luke 17: 11-19   </vt:lpstr>
      <vt:lpstr>  Prodigal son  Luke 15: 11-32   </vt:lpstr>
      <vt:lpstr> Rich young ruler  Luke 18: 18-23</vt:lpstr>
      <vt:lpstr> Jesus  Isaiah 53:4-5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Broken  Man</dc:title>
  <dc:creator>Microsoft account</dc:creator>
  <cp:lastModifiedBy>Auditorium</cp:lastModifiedBy>
  <cp:revision>27</cp:revision>
  <dcterms:created xsi:type="dcterms:W3CDTF">2019-05-21T04:14:03Z</dcterms:created>
  <dcterms:modified xsi:type="dcterms:W3CDTF">2019-05-26T16:26:40Z</dcterms:modified>
</cp:coreProperties>
</file>