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embeddedFontLst>
    <p:embeddedFont>
      <p:font typeface="Tahoma" panose="020B0604030504040204" pitchFamily="34"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Shape 7"/>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1" name="Shape 161"/>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 name="Shape 167"/>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8" name="Shape 168"/>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5" name="Shape 175"/>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
        <p:nvSpPr>
          <p:cNvPr id="183" name="Shape 1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4" name="Shape 18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93" name="Shape 193"/>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
        <p:nvSpPr>
          <p:cNvPr id="201" name="Shape 2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2" name="Shape 202"/>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1" name="Shape 211"/>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21" name="Shape 221"/>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18</a:t>
            </a:fld>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9" name="Shape 229"/>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19</a:t>
            </a:fld>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8" name="Shape 238"/>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5" name="Shape 95"/>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46" name="Shape 2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21</a:t>
            </a:fld>
            <a:endParaRPr/>
          </a:p>
        </p:txBody>
      </p:sp>
      <p:sp>
        <p:nvSpPr>
          <p:cNvPr id="254" name="Shape 2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5" name="Shape 255"/>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3" name="Shape 103"/>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3</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 name="Shape 120"/>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9" name="Shape 129"/>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7" name="Shape 137"/>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6" name="Shape 146"/>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4" name="Shape 154"/>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SzPts val="1200"/>
              <a:buFont typeface="Arial"/>
              <a:buNone/>
            </a:pPr>
            <a:fld id="{00000000-1234-1234-1234-123412341234}" type="slidenum">
              <a:rPr lang="en-US"/>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2286000" y="457200"/>
            <a:ext cx="6172200" cy="1295400"/>
          </a:xfrm>
          <a:prstGeom prst="rect">
            <a:avLst/>
          </a:prstGeom>
          <a:noFill/>
          <a:ln>
            <a:noFill/>
          </a:ln>
          <a:effectLst>
            <a:outerShdw blurRad="63500" dist="25399" dir="2700000">
              <a:schemeClr val="dk1"/>
            </a:outerShdw>
          </a:effectLst>
        </p:spPr>
        <p:txBody>
          <a:bodyPr spcFirstLastPara="1" wrap="square" lIns="91425" tIns="45700" rIns="91425" bIns="45700" anchor="ctr" anchorCtr="0"/>
          <a:lstStyle>
            <a:lvl1pPr marR="0" lvl="0" algn="r" rtl="0">
              <a:spcBef>
                <a:spcPts val="0"/>
              </a:spcBef>
              <a:spcAft>
                <a:spcPts val="0"/>
              </a:spcAft>
              <a:buSzPts val="1400"/>
              <a:buNone/>
              <a:defRPr sz="4400" b="0" i="1" u="none" strike="noStrike" cap="none">
                <a:solidFill>
                  <a:schemeClr val="lt2"/>
                </a:solidFill>
                <a:latin typeface="Tahoma"/>
                <a:ea typeface="Tahoma"/>
                <a:cs typeface="Tahoma"/>
                <a:sym typeface="Tahoma"/>
              </a:defRPr>
            </a:lvl1pPr>
            <a:lvl2pPr marR="0" lvl="1" algn="r" rtl="0">
              <a:spcBef>
                <a:spcPts val="0"/>
              </a:spcBef>
              <a:spcAft>
                <a:spcPts val="0"/>
              </a:spcAft>
              <a:buSzPts val="1400"/>
              <a:buNone/>
              <a:defRPr sz="4400" b="0" i="1" u="none" strike="noStrike" cap="none">
                <a:solidFill>
                  <a:schemeClr val="lt2"/>
                </a:solidFill>
                <a:latin typeface="Tahoma"/>
                <a:ea typeface="Tahoma"/>
                <a:cs typeface="Tahoma"/>
                <a:sym typeface="Tahoma"/>
              </a:defRPr>
            </a:lvl2pPr>
            <a:lvl3pPr marR="0" lvl="2" algn="r" rtl="0">
              <a:spcBef>
                <a:spcPts val="0"/>
              </a:spcBef>
              <a:spcAft>
                <a:spcPts val="0"/>
              </a:spcAft>
              <a:buSzPts val="1400"/>
              <a:buNone/>
              <a:defRPr sz="4400" b="0" i="1" u="none" strike="noStrike" cap="none">
                <a:solidFill>
                  <a:schemeClr val="lt2"/>
                </a:solidFill>
                <a:latin typeface="Tahoma"/>
                <a:ea typeface="Tahoma"/>
                <a:cs typeface="Tahoma"/>
                <a:sym typeface="Tahoma"/>
              </a:defRPr>
            </a:lvl3pPr>
            <a:lvl4pPr marR="0" lvl="3" algn="r" rtl="0">
              <a:spcBef>
                <a:spcPts val="0"/>
              </a:spcBef>
              <a:spcAft>
                <a:spcPts val="0"/>
              </a:spcAft>
              <a:buSzPts val="1400"/>
              <a:buNone/>
              <a:defRPr sz="4400" b="0" i="1" u="none" strike="noStrike" cap="none">
                <a:solidFill>
                  <a:schemeClr val="lt2"/>
                </a:solidFill>
                <a:latin typeface="Tahoma"/>
                <a:ea typeface="Tahoma"/>
                <a:cs typeface="Tahoma"/>
                <a:sym typeface="Tahoma"/>
              </a:defRPr>
            </a:lvl4pPr>
            <a:lvl5pPr marR="0" lvl="4" algn="r" rtl="0">
              <a:spcBef>
                <a:spcPts val="0"/>
              </a:spcBef>
              <a:spcAft>
                <a:spcPts val="0"/>
              </a:spcAft>
              <a:buSzPts val="1400"/>
              <a:buNone/>
              <a:defRPr sz="4400" b="0" i="1" u="none" strike="noStrike" cap="none">
                <a:solidFill>
                  <a:schemeClr val="lt2"/>
                </a:solidFill>
                <a:latin typeface="Tahoma"/>
                <a:ea typeface="Tahoma"/>
                <a:cs typeface="Tahoma"/>
                <a:sym typeface="Tahoma"/>
              </a:defRPr>
            </a:lvl5pPr>
            <a:lvl6pPr marR="0" lvl="5" algn="r" rtl="0">
              <a:spcBef>
                <a:spcPts val="0"/>
              </a:spcBef>
              <a:spcAft>
                <a:spcPts val="0"/>
              </a:spcAft>
              <a:buSzPts val="1400"/>
              <a:buNone/>
              <a:defRPr sz="4400" b="0" i="1" u="none" strike="noStrike" cap="none">
                <a:solidFill>
                  <a:schemeClr val="lt2"/>
                </a:solidFill>
                <a:latin typeface="Tahoma"/>
                <a:ea typeface="Tahoma"/>
                <a:cs typeface="Tahoma"/>
                <a:sym typeface="Tahoma"/>
              </a:defRPr>
            </a:lvl6pPr>
            <a:lvl7pPr marR="0" lvl="6" algn="r" rtl="0">
              <a:spcBef>
                <a:spcPts val="0"/>
              </a:spcBef>
              <a:spcAft>
                <a:spcPts val="0"/>
              </a:spcAft>
              <a:buSzPts val="1400"/>
              <a:buNone/>
              <a:defRPr sz="4400" b="0" i="1" u="none" strike="noStrike" cap="none">
                <a:solidFill>
                  <a:schemeClr val="lt2"/>
                </a:solidFill>
                <a:latin typeface="Tahoma"/>
                <a:ea typeface="Tahoma"/>
                <a:cs typeface="Tahoma"/>
                <a:sym typeface="Tahoma"/>
              </a:defRPr>
            </a:lvl7pPr>
            <a:lvl8pPr marR="0" lvl="7" algn="r" rtl="0">
              <a:spcBef>
                <a:spcPts val="0"/>
              </a:spcBef>
              <a:spcAft>
                <a:spcPts val="0"/>
              </a:spcAft>
              <a:buSzPts val="1400"/>
              <a:buNone/>
              <a:defRPr sz="4400" b="0" i="1" u="none" strike="noStrike" cap="none">
                <a:solidFill>
                  <a:schemeClr val="lt2"/>
                </a:solidFill>
                <a:latin typeface="Tahoma"/>
                <a:ea typeface="Tahoma"/>
                <a:cs typeface="Tahoma"/>
                <a:sym typeface="Tahoma"/>
              </a:defRPr>
            </a:lvl8pPr>
            <a:lvl9pPr marR="0" lvl="8" algn="r" rtl="0">
              <a:spcBef>
                <a:spcPts val="0"/>
              </a:spcBef>
              <a:spcAft>
                <a:spcPts val="0"/>
              </a:spcAft>
              <a:buSzPts val="1400"/>
              <a:buNone/>
              <a:defRPr sz="4400" b="0" i="1" u="none" strike="noStrike" cap="none">
                <a:solidFill>
                  <a:schemeClr val="lt2"/>
                </a:solidFill>
                <a:latin typeface="Tahoma"/>
                <a:ea typeface="Tahoma"/>
                <a:cs typeface="Tahoma"/>
                <a:sym typeface="Tahoma"/>
              </a:defRPr>
            </a:lvl9pPr>
          </a:lstStyle>
          <a:p>
            <a:endParaRPr/>
          </a:p>
        </p:txBody>
      </p:sp>
      <p:sp>
        <p:nvSpPr>
          <p:cNvPr id="17" name="Shape 17"/>
          <p:cNvSpPr txBox="1">
            <a:spLocks noGrp="1"/>
          </p:cNvSpPr>
          <p:nvPr>
            <p:ph type="body" idx="1"/>
          </p:nvPr>
        </p:nvSpPr>
        <p:spPr>
          <a:xfrm>
            <a:off x="2362200" y="1981200"/>
            <a:ext cx="6096000" cy="41148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Tahoma"/>
                <a:ea typeface="Tahoma"/>
                <a:cs typeface="Tahoma"/>
                <a:sym typeface="Tahoma"/>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9pPr>
          </a:lstStyle>
          <a:p>
            <a:endParaRPr/>
          </a:p>
        </p:txBody>
      </p:sp>
      <p:sp>
        <p:nvSpPr>
          <p:cNvPr id="18" name="Shape 18"/>
          <p:cNvSpPr txBox="1">
            <a:spLocks noGrp="1"/>
          </p:cNvSpPr>
          <p:nvPr>
            <p:ph type="dt" idx="10"/>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9" name="Shape 19"/>
          <p:cNvSpPr txBox="1">
            <a:spLocks noGrp="1"/>
          </p:cNvSpPr>
          <p:nvPr>
            <p:ph type="ftr" idx="1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65532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2286000" y="457200"/>
            <a:ext cx="6172200" cy="1295400"/>
          </a:xfrm>
          <a:prstGeom prst="rect">
            <a:avLst/>
          </a:prstGeom>
          <a:noFill/>
          <a:ln>
            <a:noFill/>
          </a:ln>
          <a:effectLst>
            <a:outerShdw blurRad="63500" dist="25399" dir="2700000">
              <a:schemeClr val="dk1"/>
            </a:outerShdw>
          </a:effectLst>
        </p:spPr>
        <p:txBody>
          <a:bodyPr spcFirstLastPara="1" wrap="square" lIns="91425" tIns="45700" rIns="91425" bIns="45700" anchor="ctr" anchorCtr="0"/>
          <a:lstStyle>
            <a:lvl1pPr marR="0" lvl="0" algn="r" rtl="0">
              <a:spcBef>
                <a:spcPts val="0"/>
              </a:spcBef>
              <a:spcAft>
                <a:spcPts val="0"/>
              </a:spcAft>
              <a:buSzPts val="1400"/>
              <a:buNone/>
              <a:defRPr sz="4400" b="0" i="1" u="none" strike="noStrike" cap="none">
                <a:solidFill>
                  <a:schemeClr val="lt2"/>
                </a:solidFill>
                <a:latin typeface="Tahoma"/>
                <a:ea typeface="Tahoma"/>
                <a:cs typeface="Tahoma"/>
                <a:sym typeface="Tahoma"/>
              </a:defRPr>
            </a:lvl1pPr>
            <a:lvl2pPr marR="0" lvl="1" algn="r" rtl="0">
              <a:spcBef>
                <a:spcPts val="0"/>
              </a:spcBef>
              <a:spcAft>
                <a:spcPts val="0"/>
              </a:spcAft>
              <a:buSzPts val="1400"/>
              <a:buNone/>
              <a:defRPr sz="4400" b="0" i="1" u="none" strike="noStrike" cap="none">
                <a:solidFill>
                  <a:schemeClr val="lt2"/>
                </a:solidFill>
                <a:latin typeface="Tahoma"/>
                <a:ea typeface="Tahoma"/>
                <a:cs typeface="Tahoma"/>
                <a:sym typeface="Tahoma"/>
              </a:defRPr>
            </a:lvl2pPr>
            <a:lvl3pPr marR="0" lvl="2" algn="r" rtl="0">
              <a:spcBef>
                <a:spcPts val="0"/>
              </a:spcBef>
              <a:spcAft>
                <a:spcPts val="0"/>
              </a:spcAft>
              <a:buSzPts val="1400"/>
              <a:buNone/>
              <a:defRPr sz="4400" b="0" i="1" u="none" strike="noStrike" cap="none">
                <a:solidFill>
                  <a:schemeClr val="lt2"/>
                </a:solidFill>
                <a:latin typeface="Tahoma"/>
                <a:ea typeface="Tahoma"/>
                <a:cs typeface="Tahoma"/>
                <a:sym typeface="Tahoma"/>
              </a:defRPr>
            </a:lvl3pPr>
            <a:lvl4pPr marR="0" lvl="3" algn="r" rtl="0">
              <a:spcBef>
                <a:spcPts val="0"/>
              </a:spcBef>
              <a:spcAft>
                <a:spcPts val="0"/>
              </a:spcAft>
              <a:buSzPts val="1400"/>
              <a:buNone/>
              <a:defRPr sz="4400" b="0" i="1" u="none" strike="noStrike" cap="none">
                <a:solidFill>
                  <a:schemeClr val="lt2"/>
                </a:solidFill>
                <a:latin typeface="Tahoma"/>
                <a:ea typeface="Tahoma"/>
                <a:cs typeface="Tahoma"/>
                <a:sym typeface="Tahoma"/>
              </a:defRPr>
            </a:lvl4pPr>
            <a:lvl5pPr marR="0" lvl="4" algn="r" rtl="0">
              <a:spcBef>
                <a:spcPts val="0"/>
              </a:spcBef>
              <a:spcAft>
                <a:spcPts val="0"/>
              </a:spcAft>
              <a:buSzPts val="1400"/>
              <a:buNone/>
              <a:defRPr sz="4400" b="0" i="1" u="none" strike="noStrike" cap="none">
                <a:solidFill>
                  <a:schemeClr val="lt2"/>
                </a:solidFill>
                <a:latin typeface="Tahoma"/>
                <a:ea typeface="Tahoma"/>
                <a:cs typeface="Tahoma"/>
                <a:sym typeface="Tahoma"/>
              </a:defRPr>
            </a:lvl5pPr>
            <a:lvl6pPr marR="0" lvl="5" algn="r" rtl="0">
              <a:spcBef>
                <a:spcPts val="0"/>
              </a:spcBef>
              <a:spcAft>
                <a:spcPts val="0"/>
              </a:spcAft>
              <a:buSzPts val="1400"/>
              <a:buNone/>
              <a:defRPr sz="4400" b="0" i="1" u="none" strike="noStrike" cap="none">
                <a:solidFill>
                  <a:schemeClr val="lt2"/>
                </a:solidFill>
                <a:latin typeface="Tahoma"/>
                <a:ea typeface="Tahoma"/>
                <a:cs typeface="Tahoma"/>
                <a:sym typeface="Tahoma"/>
              </a:defRPr>
            </a:lvl6pPr>
            <a:lvl7pPr marR="0" lvl="6" algn="r" rtl="0">
              <a:spcBef>
                <a:spcPts val="0"/>
              </a:spcBef>
              <a:spcAft>
                <a:spcPts val="0"/>
              </a:spcAft>
              <a:buSzPts val="1400"/>
              <a:buNone/>
              <a:defRPr sz="4400" b="0" i="1" u="none" strike="noStrike" cap="none">
                <a:solidFill>
                  <a:schemeClr val="lt2"/>
                </a:solidFill>
                <a:latin typeface="Tahoma"/>
                <a:ea typeface="Tahoma"/>
                <a:cs typeface="Tahoma"/>
                <a:sym typeface="Tahoma"/>
              </a:defRPr>
            </a:lvl7pPr>
            <a:lvl8pPr marR="0" lvl="7" algn="r" rtl="0">
              <a:spcBef>
                <a:spcPts val="0"/>
              </a:spcBef>
              <a:spcAft>
                <a:spcPts val="0"/>
              </a:spcAft>
              <a:buSzPts val="1400"/>
              <a:buNone/>
              <a:defRPr sz="4400" b="0" i="1" u="none" strike="noStrike" cap="none">
                <a:solidFill>
                  <a:schemeClr val="lt2"/>
                </a:solidFill>
                <a:latin typeface="Tahoma"/>
                <a:ea typeface="Tahoma"/>
                <a:cs typeface="Tahoma"/>
                <a:sym typeface="Tahoma"/>
              </a:defRPr>
            </a:lvl8pPr>
            <a:lvl9pPr marR="0" lvl="8" algn="r" rtl="0">
              <a:spcBef>
                <a:spcPts val="0"/>
              </a:spcBef>
              <a:spcAft>
                <a:spcPts val="0"/>
              </a:spcAft>
              <a:buSzPts val="1400"/>
              <a:buNone/>
              <a:defRPr sz="4400" b="0" i="1" u="none" strike="noStrike" cap="none">
                <a:solidFill>
                  <a:schemeClr val="lt2"/>
                </a:solidFill>
                <a:latin typeface="Tahoma"/>
                <a:ea typeface="Tahoma"/>
                <a:cs typeface="Tahoma"/>
                <a:sym typeface="Tahoma"/>
              </a:defRPr>
            </a:lvl9pPr>
          </a:lstStyle>
          <a:p>
            <a:endParaRPr/>
          </a:p>
        </p:txBody>
      </p:sp>
      <p:sp>
        <p:nvSpPr>
          <p:cNvPr id="73" name="Shape 73"/>
          <p:cNvSpPr txBox="1">
            <a:spLocks noGrp="1"/>
          </p:cNvSpPr>
          <p:nvPr>
            <p:ph type="body" idx="1"/>
          </p:nvPr>
        </p:nvSpPr>
        <p:spPr>
          <a:xfrm>
            <a:off x="2362200" y="1981200"/>
            <a:ext cx="2971800" cy="41148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L="457200" marR="0" lvl="0" indent="-406400" algn="l" rtl="0">
              <a:spcBef>
                <a:spcPts val="560"/>
              </a:spcBef>
              <a:spcAft>
                <a:spcPts val="0"/>
              </a:spcAft>
              <a:buClr>
                <a:schemeClr val="lt1"/>
              </a:buClr>
              <a:buSzPts val="2800"/>
              <a:buFont typeface="Arial"/>
              <a:buChar char="●"/>
              <a:defRPr sz="2800">
                <a:solidFill>
                  <a:schemeClr val="lt1"/>
                </a:solidFill>
                <a:latin typeface="Tahoma"/>
                <a:ea typeface="Tahoma"/>
                <a:cs typeface="Tahoma"/>
                <a:sym typeface="Tahoma"/>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Tahoma"/>
                <a:ea typeface="Tahoma"/>
                <a:cs typeface="Tahoma"/>
                <a:sym typeface="Tahoma"/>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9pPr>
          </a:lstStyle>
          <a:p>
            <a:endParaRPr/>
          </a:p>
        </p:txBody>
      </p:sp>
      <p:sp>
        <p:nvSpPr>
          <p:cNvPr id="74" name="Shape 74"/>
          <p:cNvSpPr txBox="1">
            <a:spLocks noGrp="1"/>
          </p:cNvSpPr>
          <p:nvPr>
            <p:ph type="body" idx="2"/>
          </p:nvPr>
        </p:nvSpPr>
        <p:spPr>
          <a:xfrm>
            <a:off x="5486400" y="1981200"/>
            <a:ext cx="2971800" cy="41148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L="457200" marR="0" lvl="0" indent="-406400" algn="l" rtl="0">
              <a:spcBef>
                <a:spcPts val="560"/>
              </a:spcBef>
              <a:spcAft>
                <a:spcPts val="0"/>
              </a:spcAft>
              <a:buClr>
                <a:schemeClr val="lt1"/>
              </a:buClr>
              <a:buSzPts val="2800"/>
              <a:buFont typeface="Arial"/>
              <a:buChar char="●"/>
              <a:defRPr sz="2800">
                <a:solidFill>
                  <a:schemeClr val="lt1"/>
                </a:solidFill>
                <a:latin typeface="Tahoma"/>
                <a:ea typeface="Tahoma"/>
                <a:cs typeface="Tahoma"/>
                <a:sym typeface="Tahoma"/>
              </a:defRPr>
            </a:lvl1pPr>
            <a:lvl2pPr marL="914400" marR="0" lvl="1" indent="-381000" algn="l" rtl="0">
              <a:spcBef>
                <a:spcPts val="480"/>
              </a:spcBef>
              <a:spcAft>
                <a:spcPts val="0"/>
              </a:spcAft>
              <a:buClr>
                <a:schemeClr val="lt1"/>
              </a:buClr>
              <a:buSzPts val="2400"/>
              <a:buFont typeface="Arial"/>
              <a:buChar char="●"/>
              <a:defRPr sz="2400" b="0" i="0" u="none" strike="noStrike" cap="none">
                <a:solidFill>
                  <a:schemeClr val="lt1"/>
                </a:solidFill>
                <a:latin typeface="Tahoma"/>
                <a:ea typeface="Tahoma"/>
                <a:cs typeface="Tahoma"/>
                <a:sym typeface="Tahoma"/>
              </a:defRPr>
            </a:lvl2pPr>
            <a:lvl3pPr marL="1371600" marR="0" lvl="2"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3pPr>
            <a:lvl4pPr marL="1828800" marR="0" lvl="3"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4pPr>
            <a:lvl5pPr marL="2286000" marR="0" lvl="4"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9pPr>
          </a:lstStyle>
          <a:p>
            <a:endParaRPr/>
          </a:p>
        </p:txBody>
      </p:sp>
      <p:sp>
        <p:nvSpPr>
          <p:cNvPr id="75" name="Shape 75"/>
          <p:cNvSpPr txBox="1">
            <a:spLocks noGrp="1"/>
          </p:cNvSpPr>
          <p:nvPr>
            <p:ph type="dt" idx="10"/>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65532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722313" y="4406900"/>
            <a:ext cx="7772400" cy="1362075"/>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spcBef>
                <a:spcPts val="0"/>
              </a:spcBef>
              <a:spcAft>
                <a:spcPts val="0"/>
              </a:spcAft>
              <a:buSzPts val="1400"/>
              <a:buNone/>
              <a:defRPr sz="4000" b="1" i="1" u="none" strike="noStrike" cap="none">
                <a:solidFill>
                  <a:schemeClr val="lt2"/>
                </a:solidFill>
                <a:latin typeface="Tahoma"/>
                <a:ea typeface="Tahoma"/>
                <a:cs typeface="Tahoma"/>
                <a:sym typeface="Tahoma"/>
              </a:defRPr>
            </a:lvl1pPr>
            <a:lvl2pPr marR="0" lvl="1" algn="r" rtl="0">
              <a:spcBef>
                <a:spcPts val="0"/>
              </a:spcBef>
              <a:spcAft>
                <a:spcPts val="0"/>
              </a:spcAft>
              <a:buSzPts val="1400"/>
              <a:buNone/>
              <a:defRPr sz="4400" b="0" i="1" u="none" strike="noStrike" cap="none">
                <a:solidFill>
                  <a:schemeClr val="lt2"/>
                </a:solidFill>
                <a:latin typeface="Tahoma"/>
                <a:ea typeface="Tahoma"/>
                <a:cs typeface="Tahoma"/>
                <a:sym typeface="Tahoma"/>
              </a:defRPr>
            </a:lvl2pPr>
            <a:lvl3pPr marR="0" lvl="2" algn="r" rtl="0">
              <a:spcBef>
                <a:spcPts val="0"/>
              </a:spcBef>
              <a:spcAft>
                <a:spcPts val="0"/>
              </a:spcAft>
              <a:buSzPts val="1400"/>
              <a:buNone/>
              <a:defRPr sz="4400" b="0" i="1" u="none" strike="noStrike" cap="none">
                <a:solidFill>
                  <a:schemeClr val="lt2"/>
                </a:solidFill>
                <a:latin typeface="Tahoma"/>
                <a:ea typeface="Tahoma"/>
                <a:cs typeface="Tahoma"/>
                <a:sym typeface="Tahoma"/>
              </a:defRPr>
            </a:lvl3pPr>
            <a:lvl4pPr marR="0" lvl="3" algn="r" rtl="0">
              <a:spcBef>
                <a:spcPts val="0"/>
              </a:spcBef>
              <a:spcAft>
                <a:spcPts val="0"/>
              </a:spcAft>
              <a:buSzPts val="1400"/>
              <a:buNone/>
              <a:defRPr sz="4400" b="0" i="1" u="none" strike="noStrike" cap="none">
                <a:solidFill>
                  <a:schemeClr val="lt2"/>
                </a:solidFill>
                <a:latin typeface="Tahoma"/>
                <a:ea typeface="Tahoma"/>
                <a:cs typeface="Tahoma"/>
                <a:sym typeface="Tahoma"/>
              </a:defRPr>
            </a:lvl4pPr>
            <a:lvl5pPr marR="0" lvl="4" algn="r" rtl="0">
              <a:spcBef>
                <a:spcPts val="0"/>
              </a:spcBef>
              <a:spcAft>
                <a:spcPts val="0"/>
              </a:spcAft>
              <a:buSzPts val="1400"/>
              <a:buNone/>
              <a:defRPr sz="4400" b="0" i="1" u="none" strike="noStrike" cap="none">
                <a:solidFill>
                  <a:schemeClr val="lt2"/>
                </a:solidFill>
                <a:latin typeface="Tahoma"/>
                <a:ea typeface="Tahoma"/>
                <a:cs typeface="Tahoma"/>
                <a:sym typeface="Tahoma"/>
              </a:defRPr>
            </a:lvl5pPr>
            <a:lvl6pPr marR="0" lvl="5" algn="r" rtl="0">
              <a:spcBef>
                <a:spcPts val="0"/>
              </a:spcBef>
              <a:spcAft>
                <a:spcPts val="0"/>
              </a:spcAft>
              <a:buSzPts val="1400"/>
              <a:buNone/>
              <a:defRPr sz="4400" b="0" i="1" u="none" strike="noStrike" cap="none">
                <a:solidFill>
                  <a:schemeClr val="lt2"/>
                </a:solidFill>
                <a:latin typeface="Tahoma"/>
                <a:ea typeface="Tahoma"/>
                <a:cs typeface="Tahoma"/>
                <a:sym typeface="Tahoma"/>
              </a:defRPr>
            </a:lvl6pPr>
            <a:lvl7pPr marR="0" lvl="6" algn="r" rtl="0">
              <a:spcBef>
                <a:spcPts val="0"/>
              </a:spcBef>
              <a:spcAft>
                <a:spcPts val="0"/>
              </a:spcAft>
              <a:buSzPts val="1400"/>
              <a:buNone/>
              <a:defRPr sz="4400" b="0" i="1" u="none" strike="noStrike" cap="none">
                <a:solidFill>
                  <a:schemeClr val="lt2"/>
                </a:solidFill>
                <a:latin typeface="Tahoma"/>
                <a:ea typeface="Tahoma"/>
                <a:cs typeface="Tahoma"/>
                <a:sym typeface="Tahoma"/>
              </a:defRPr>
            </a:lvl7pPr>
            <a:lvl8pPr marR="0" lvl="7" algn="r" rtl="0">
              <a:spcBef>
                <a:spcPts val="0"/>
              </a:spcBef>
              <a:spcAft>
                <a:spcPts val="0"/>
              </a:spcAft>
              <a:buSzPts val="1400"/>
              <a:buNone/>
              <a:defRPr sz="4400" b="0" i="1" u="none" strike="noStrike" cap="none">
                <a:solidFill>
                  <a:schemeClr val="lt2"/>
                </a:solidFill>
                <a:latin typeface="Tahoma"/>
                <a:ea typeface="Tahoma"/>
                <a:cs typeface="Tahoma"/>
                <a:sym typeface="Tahoma"/>
              </a:defRPr>
            </a:lvl8pPr>
            <a:lvl9pPr marR="0" lvl="8" algn="r" rtl="0">
              <a:spcBef>
                <a:spcPts val="0"/>
              </a:spcBef>
              <a:spcAft>
                <a:spcPts val="0"/>
              </a:spcAft>
              <a:buSzPts val="1400"/>
              <a:buNone/>
              <a:defRPr sz="4400" b="0" i="1" u="none" strike="noStrike" cap="none">
                <a:solidFill>
                  <a:schemeClr val="lt2"/>
                </a:solidFill>
                <a:latin typeface="Tahoma"/>
                <a:ea typeface="Tahoma"/>
                <a:cs typeface="Tahoma"/>
                <a:sym typeface="Tahoma"/>
              </a:defRPr>
            </a:lvl9pPr>
          </a:lstStyle>
          <a:p>
            <a:endParaRPr/>
          </a:p>
        </p:txBody>
      </p:sp>
      <p:sp>
        <p:nvSpPr>
          <p:cNvPr id="80" name="Shape 80"/>
          <p:cNvSpPr txBox="1">
            <a:spLocks noGrp="1"/>
          </p:cNvSpPr>
          <p:nvPr>
            <p:ph type="body" idx="1"/>
          </p:nvPr>
        </p:nvSpPr>
        <p:spPr>
          <a:xfrm>
            <a:off x="722313" y="2906713"/>
            <a:ext cx="7772400" cy="1500187"/>
          </a:xfrm>
          <a:prstGeom prst="rect">
            <a:avLst/>
          </a:prstGeom>
          <a:noFill/>
          <a:ln>
            <a:noFill/>
          </a:ln>
          <a:effectLst>
            <a:outerShdw blurRad="63500" dist="25399" dir="2700000">
              <a:schemeClr val="dk1"/>
            </a:outerShdw>
          </a:effectLst>
        </p:spPr>
        <p:txBody>
          <a:bodyPr spcFirstLastPara="1" wrap="square" lIns="91425" tIns="45700" rIns="91425" bIns="45700" anchor="b" anchorCtr="0"/>
          <a:lstStyle>
            <a:lvl1pPr marL="457200" marR="0" lvl="0" indent="-228600" algn="l" rtl="0">
              <a:spcBef>
                <a:spcPts val="400"/>
              </a:spcBef>
              <a:spcAft>
                <a:spcPts val="0"/>
              </a:spcAft>
              <a:buClr>
                <a:schemeClr val="lt1"/>
              </a:buClr>
              <a:buSzPts val="2000"/>
              <a:buFont typeface="Arial"/>
              <a:buNone/>
              <a:defRPr sz="2000">
                <a:solidFill>
                  <a:schemeClr val="lt1"/>
                </a:solidFill>
                <a:latin typeface="Tahoma"/>
                <a:ea typeface="Tahoma"/>
                <a:cs typeface="Tahoma"/>
                <a:sym typeface="Tahoma"/>
              </a:defRPr>
            </a:lvl1pPr>
            <a:lvl2pPr marL="914400" marR="0" lvl="1" indent="-228600" algn="l" rtl="0">
              <a:spcBef>
                <a:spcPts val="360"/>
              </a:spcBef>
              <a:spcAft>
                <a:spcPts val="0"/>
              </a:spcAft>
              <a:buClr>
                <a:schemeClr val="lt1"/>
              </a:buClr>
              <a:buSzPts val="1800"/>
              <a:buFont typeface="Arial"/>
              <a:buNone/>
              <a:defRPr sz="1800" b="0" i="0" u="none" strike="noStrike" cap="none">
                <a:solidFill>
                  <a:schemeClr val="lt1"/>
                </a:solidFill>
                <a:latin typeface="Tahoma"/>
                <a:ea typeface="Tahoma"/>
                <a:cs typeface="Tahoma"/>
                <a:sym typeface="Tahoma"/>
              </a:defRPr>
            </a:lvl2pPr>
            <a:lvl3pPr marL="1371600" marR="0" lvl="2" indent="-228600" algn="l" rtl="0">
              <a:spcBef>
                <a:spcPts val="320"/>
              </a:spcBef>
              <a:spcAft>
                <a:spcPts val="0"/>
              </a:spcAft>
              <a:buClr>
                <a:schemeClr val="lt1"/>
              </a:buClr>
              <a:buSzPts val="1600"/>
              <a:buFont typeface="Arial"/>
              <a:buNone/>
              <a:defRPr sz="1600" b="0" i="0" u="none" strike="noStrike" cap="none">
                <a:solidFill>
                  <a:schemeClr val="lt1"/>
                </a:solidFill>
                <a:latin typeface="Tahoma"/>
                <a:ea typeface="Tahoma"/>
                <a:cs typeface="Tahoma"/>
                <a:sym typeface="Tahoma"/>
              </a:defRPr>
            </a:lvl3pPr>
            <a:lvl4pPr marL="1828800" marR="0" lvl="3" indent="-228600" algn="l" rtl="0">
              <a:spcBef>
                <a:spcPts val="280"/>
              </a:spcBef>
              <a:spcAft>
                <a:spcPts val="0"/>
              </a:spcAft>
              <a:buClr>
                <a:schemeClr val="lt1"/>
              </a:buClr>
              <a:buSzPts val="1400"/>
              <a:buFont typeface="Arial"/>
              <a:buNone/>
              <a:defRPr sz="1400" b="0" i="0" u="none" strike="noStrike" cap="none">
                <a:solidFill>
                  <a:schemeClr val="lt1"/>
                </a:solidFill>
                <a:latin typeface="Tahoma"/>
                <a:ea typeface="Tahoma"/>
                <a:cs typeface="Tahoma"/>
                <a:sym typeface="Tahoma"/>
              </a:defRPr>
            </a:lvl4pPr>
            <a:lvl5pPr marL="2286000" marR="0" lvl="4" indent="-228600" algn="l" rtl="0">
              <a:spcBef>
                <a:spcPts val="280"/>
              </a:spcBef>
              <a:spcAft>
                <a:spcPts val="0"/>
              </a:spcAft>
              <a:buClr>
                <a:schemeClr val="lt1"/>
              </a:buClr>
              <a:buSzPts val="1400"/>
              <a:buFont typeface="Arial"/>
              <a:buNone/>
              <a:defRPr sz="1400" b="0" i="0" u="none" strike="noStrike" cap="none">
                <a:solidFill>
                  <a:schemeClr val="lt1"/>
                </a:solidFill>
                <a:latin typeface="Tahoma"/>
                <a:ea typeface="Tahoma"/>
                <a:cs typeface="Tahoma"/>
                <a:sym typeface="Tahoma"/>
              </a:defRPr>
            </a:lvl5pPr>
            <a:lvl6pPr marL="2743200" marR="0" lvl="5" indent="-228600" algn="l" rtl="0">
              <a:spcBef>
                <a:spcPts val="280"/>
              </a:spcBef>
              <a:spcAft>
                <a:spcPts val="0"/>
              </a:spcAft>
              <a:buClr>
                <a:schemeClr val="lt1"/>
              </a:buClr>
              <a:buSzPts val="1400"/>
              <a:buFont typeface="Arial"/>
              <a:buNone/>
              <a:defRPr sz="1400" b="0" i="0" u="none" strike="noStrike" cap="none">
                <a:solidFill>
                  <a:schemeClr val="lt1"/>
                </a:solidFill>
                <a:latin typeface="Tahoma"/>
                <a:ea typeface="Tahoma"/>
                <a:cs typeface="Tahoma"/>
                <a:sym typeface="Tahoma"/>
              </a:defRPr>
            </a:lvl6pPr>
            <a:lvl7pPr marL="3200400" marR="0" lvl="6" indent="-228600" algn="l" rtl="0">
              <a:spcBef>
                <a:spcPts val="280"/>
              </a:spcBef>
              <a:spcAft>
                <a:spcPts val="0"/>
              </a:spcAft>
              <a:buClr>
                <a:schemeClr val="lt1"/>
              </a:buClr>
              <a:buSzPts val="1400"/>
              <a:buFont typeface="Arial"/>
              <a:buNone/>
              <a:defRPr sz="1400" b="0" i="0" u="none" strike="noStrike" cap="none">
                <a:solidFill>
                  <a:schemeClr val="lt1"/>
                </a:solidFill>
                <a:latin typeface="Tahoma"/>
                <a:ea typeface="Tahoma"/>
                <a:cs typeface="Tahoma"/>
                <a:sym typeface="Tahoma"/>
              </a:defRPr>
            </a:lvl7pPr>
            <a:lvl8pPr marL="3657600" marR="0" lvl="7" indent="-228600" algn="l" rtl="0">
              <a:spcBef>
                <a:spcPts val="280"/>
              </a:spcBef>
              <a:spcAft>
                <a:spcPts val="0"/>
              </a:spcAft>
              <a:buClr>
                <a:schemeClr val="lt1"/>
              </a:buClr>
              <a:buSzPts val="1400"/>
              <a:buFont typeface="Arial"/>
              <a:buNone/>
              <a:defRPr sz="1400" b="0" i="0" u="none" strike="noStrike" cap="none">
                <a:solidFill>
                  <a:schemeClr val="lt1"/>
                </a:solidFill>
                <a:latin typeface="Tahoma"/>
                <a:ea typeface="Tahoma"/>
                <a:cs typeface="Tahoma"/>
                <a:sym typeface="Tahoma"/>
              </a:defRPr>
            </a:lvl8pPr>
            <a:lvl9pPr marL="4114800" marR="0" lvl="8" indent="-228600" algn="l" rtl="0">
              <a:spcBef>
                <a:spcPts val="280"/>
              </a:spcBef>
              <a:spcAft>
                <a:spcPts val="0"/>
              </a:spcAft>
              <a:buClr>
                <a:schemeClr val="lt1"/>
              </a:buClr>
              <a:buSzPts val="1400"/>
              <a:buFont typeface="Arial"/>
              <a:buNone/>
              <a:defRPr sz="1400" b="0" i="0" u="none" strike="noStrike" cap="none">
                <a:solidFill>
                  <a:schemeClr val="lt1"/>
                </a:solidFill>
                <a:latin typeface="Tahoma"/>
                <a:ea typeface="Tahoma"/>
                <a:cs typeface="Tahoma"/>
                <a:sym typeface="Tahoma"/>
              </a:defRPr>
            </a:lvl9pPr>
          </a:lstStyle>
          <a:p>
            <a:endParaRPr/>
          </a:p>
        </p:txBody>
      </p:sp>
      <p:sp>
        <p:nvSpPr>
          <p:cNvPr id="81" name="Shape 81"/>
          <p:cNvSpPr txBox="1">
            <a:spLocks noGrp="1"/>
          </p:cNvSpPr>
          <p:nvPr>
            <p:ph type="dt" idx="10"/>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65532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685800" y="2286000"/>
            <a:ext cx="7772400" cy="1143000"/>
          </a:xfrm>
          <a:prstGeom prst="rect">
            <a:avLst/>
          </a:prstGeom>
          <a:noFill/>
          <a:ln>
            <a:noFill/>
          </a:ln>
          <a:effectLst>
            <a:outerShdw blurRad="63500" dist="25399" dir="2700000">
              <a:schemeClr val="dk1"/>
            </a:outerShdw>
          </a:effectLst>
        </p:spPr>
        <p:txBody>
          <a:bodyPr spcFirstLastPara="1" wrap="square" lIns="91425" tIns="45700" rIns="91425" bIns="45700" anchor="ctr" anchorCtr="0"/>
          <a:lstStyle>
            <a:lvl1pPr marR="0" lvl="0" algn="ctr" rtl="0">
              <a:spcBef>
                <a:spcPts val="0"/>
              </a:spcBef>
              <a:spcAft>
                <a:spcPts val="0"/>
              </a:spcAft>
              <a:buSzPts val="1400"/>
              <a:buNone/>
              <a:defRPr sz="4400" b="0" i="1" u="none" strike="noStrike" cap="none">
                <a:solidFill>
                  <a:schemeClr val="lt2"/>
                </a:solidFill>
                <a:latin typeface="Tahoma"/>
                <a:ea typeface="Tahoma"/>
                <a:cs typeface="Tahoma"/>
                <a:sym typeface="Tahoma"/>
              </a:defRPr>
            </a:lvl1pPr>
            <a:lvl2pPr marR="0" lvl="1" algn="r" rtl="0">
              <a:spcBef>
                <a:spcPts val="0"/>
              </a:spcBef>
              <a:spcAft>
                <a:spcPts val="0"/>
              </a:spcAft>
              <a:buSzPts val="1400"/>
              <a:buNone/>
              <a:defRPr sz="4400" b="0" i="1" u="none" strike="noStrike" cap="none">
                <a:solidFill>
                  <a:schemeClr val="lt2"/>
                </a:solidFill>
                <a:latin typeface="Tahoma"/>
                <a:ea typeface="Tahoma"/>
                <a:cs typeface="Tahoma"/>
                <a:sym typeface="Tahoma"/>
              </a:defRPr>
            </a:lvl2pPr>
            <a:lvl3pPr marR="0" lvl="2" algn="r" rtl="0">
              <a:spcBef>
                <a:spcPts val="0"/>
              </a:spcBef>
              <a:spcAft>
                <a:spcPts val="0"/>
              </a:spcAft>
              <a:buSzPts val="1400"/>
              <a:buNone/>
              <a:defRPr sz="4400" b="0" i="1" u="none" strike="noStrike" cap="none">
                <a:solidFill>
                  <a:schemeClr val="lt2"/>
                </a:solidFill>
                <a:latin typeface="Tahoma"/>
                <a:ea typeface="Tahoma"/>
                <a:cs typeface="Tahoma"/>
                <a:sym typeface="Tahoma"/>
              </a:defRPr>
            </a:lvl3pPr>
            <a:lvl4pPr marR="0" lvl="3" algn="r" rtl="0">
              <a:spcBef>
                <a:spcPts val="0"/>
              </a:spcBef>
              <a:spcAft>
                <a:spcPts val="0"/>
              </a:spcAft>
              <a:buSzPts val="1400"/>
              <a:buNone/>
              <a:defRPr sz="4400" b="0" i="1" u="none" strike="noStrike" cap="none">
                <a:solidFill>
                  <a:schemeClr val="lt2"/>
                </a:solidFill>
                <a:latin typeface="Tahoma"/>
                <a:ea typeface="Tahoma"/>
                <a:cs typeface="Tahoma"/>
                <a:sym typeface="Tahoma"/>
              </a:defRPr>
            </a:lvl4pPr>
            <a:lvl5pPr marR="0" lvl="4" algn="r" rtl="0">
              <a:spcBef>
                <a:spcPts val="0"/>
              </a:spcBef>
              <a:spcAft>
                <a:spcPts val="0"/>
              </a:spcAft>
              <a:buSzPts val="1400"/>
              <a:buNone/>
              <a:defRPr sz="4400" b="0" i="1" u="none" strike="noStrike" cap="none">
                <a:solidFill>
                  <a:schemeClr val="lt2"/>
                </a:solidFill>
                <a:latin typeface="Tahoma"/>
                <a:ea typeface="Tahoma"/>
                <a:cs typeface="Tahoma"/>
                <a:sym typeface="Tahoma"/>
              </a:defRPr>
            </a:lvl5pPr>
            <a:lvl6pPr marR="0" lvl="5" algn="r" rtl="0">
              <a:spcBef>
                <a:spcPts val="0"/>
              </a:spcBef>
              <a:spcAft>
                <a:spcPts val="0"/>
              </a:spcAft>
              <a:buSzPts val="1400"/>
              <a:buNone/>
              <a:defRPr sz="4400" b="0" i="1" u="none" strike="noStrike" cap="none">
                <a:solidFill>
                  <a:schemeClr val="lt2"/>
                </a:solidFill>
                <a:latin typeface="Tahoma"/>
                <a:ea typeface="Tahoma"/>
                <a:cs typeface="Tahoma"/>
                <a:sym typeface="Tahoma"/>
              </a:defRPr>
            </a:lvl6pPr>
            <a:lvl7pPr marR="0" lvl="6" algn="r" rtl="0">
              <a:spcBef>
                <a:spcPts val="0"/>
              </a:spcBef>
              <a:spcAft>
                <a:spcPts val="0"/>
              </a:spcAft>
              <a:buSzPts val="1400"/>
              <a:buNone/>
              <a:defRPr sz="4400" b="0" i="1" u="none" strike="noStrike" cap="none">
                <a:solidFill>
                  <a:schemeClr val="lt2"/>
                </a:solidFill>
                <a:latin typeface="Tahoma"/>
                <a:ea typeface="Tahoma"/>
                <a:cs typeface="Tahoma"/>
                <a:sym typeface="Tahoma"/>
              </a:defRPr>
            </a:lvl7pPr>
            <a:lvl8pPr marR="0" lvl="7" algn="r" rtl="0">
              <a:spcBef>
                <a:spcPts val="0"/>
              </a:spcBef>
              <a:spcAft>
                <a:spcPts val="0"/>
              </a:spcAft>
              <a:buSzPts val="1400"/>
              <a:buNone/>
              <a:defRPr sz="4400" b="0" i="1" u="none" strike="noStrike" cap="none">
                <a:solidFill>
                  <a:schemeClr val="lt2"/>
                </a:solidFill>
                <a:latin typeface="Tahoma"/>
                <a:ea typeface="Tahoma"/>
                <a:cs typeface="Tahoma"/>
                <a:sym typeface="Tahoma"/>
              </a:defRPr>
            </a:lvl8pPr>
            <a:lvl9pPr marR="0" lvl="8" algn="r" rtl="0">
              <a:spcBef>
                <a:spcPts val="0"/>
              </a:spcBef>
              <a:spcAft>
                <a:spcPts val="0"/>
              </a:spcAft>
              <a:buSzPts val="1400"/>
              <a:buNone/>
              <a:defRPr sz="4400" b="0" i="1" u="none" strike="noStrike" cap="none">
                <a:solidFill>
                  <a:schemeClr val="lt2"/>
                </a:solidFill>
                <a:latin typeface="Tahoma"/>
                <a:ea typeface="Tahoma"/>
                <a:cs typeface="Tahoma"/>
                <a:sym typeface="Tahoma"/>
              </a:defRPr>
            </a:lvl9pPr>
          </a:lstStyle>
          <a:p>
            <a:endParaRPr/>
          </a:p>
        </p:txBody>
      </p:sp>
      <p:sp>
        <p:nvSpPr>
          <p:cNvPr id="23" name="Shape 23"/>
          <p:cNvSpPr txBox="1">
            <a:spLocks noGrp="1"/>
          </p:cNvSpPr>
          <p:nvPr>
            <p:ph type="subTitle" idx="1"/>
          </p:nvPr>
        </p:nvSpPr>
        <p:spPr>
          <a:xfrm>
            <a:off x="2543175" y="3733800"/>
            <a:ext cx="4056063" cy="22860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ctr" rtl="0">
              <a:spcBef>
                <a:spcPts val="560"/>
              </a:spcBef>
              <a:spcAft>
                <a:spcPts val="0"/>
              </a:spcAft>
              <a:buClr>
                <a:schemeClr val="lt1"/>
              </a:buClr>
              <a:buSzPts val="2800"/>
              <a:buFont typeface="Arial"/>
              <a:buNone/>
              <a:defRPr sz="2800">
                <a:solidFill>
                  <a:schemeClr val="lt1"/>
                </a:solidFill>
                <a:latin typeface="Tahoma"/>
                <a:ea typeface="Tahoma"/>
                <a:cs typeface="Tahoma"/>
                <a:sym typeface="Tahoma"/>
              </a:defRPr>
            </a:lvl1pPr>
            <a:lvl2pPr marR="0" lvl="1" algn="l" rtl="0">
              <a:spcBef>
                <a:spcPts val="560"/>
              </a:spcBef>
              <a:spcAft>
                <a:spcPts val="0"/>
              </a:spcAft>
              <a:buClr>
                <a:schemeClr val="lt1"/>
              </a:buClr>
              <a:buSzPts val="2800"/>
              <a:buFont typeface="Arial"/>
              <a:buChar char="●"/>
              <a:defRPr sz="2800" b="0" i="0" u="none" strike="noStrike" cap="none">
                <a:solidFill>
                  <a:schemeClr val="lt1"/>
                </a:solidFill>
                <a:latin typeface="Tahoma"/>
                <a:ea typeface="Tahoma"/>
                <a:cs typeface="Tahoma"/>
                <a:sym typeface="Tahoma"/>
              </a:defRPr>
            </a:lvl2pPr>
            <a:lvl3pPr marR="0" lvl="2" algn="l" rtl="0">
              <a:spcBef>
                <a:spcPts val="480"/>
              </a:spcBef>
              <a:spcAft>
                <a:spcPts val="0"/>
              </a:spcAft>
              <a:buClr>
                <a:schemeClr val="lt1"/>
              </a:buClr>
              <a:buSzPts val="2400"/>
              <a:buFont typeface="Arial"/>
              <a:buChar char="●"/>
              <a:defRPr sz="2400" b="0" i="0" u="none" strike="noStrike" cap="none">
                <a:solidFill>
                  <a:schemeClr val="lt1"/>
                </a:solidFill>
                <a:latin typeface="Tahoma"/>
                <a:ea typeface="Tahoma"/>
                <a:cs typeface="Tahoma"/>
                <a:sym typeface="Tahoma"/>
              </a:defRPr>
            </a:lvl3pPr>
            <a:lvl4pPr marR="0" lvl="3"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4pPr>
            <a:lvl5pPr marR="0" lvl="4"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9pPr>
          </a:lstStyle>
          <a:p>
            <a:endParaRPr/>
          </a:p>
        </p:txBody>
      </p:sp>
      <p:sp>
        <p:nvSpPr>
          <p:cNvPr id="24" name="Shape 24"/>
          <p:cNvSpPr txBox="1">
            <a:spLocks noGrp="1"/>
          </p:cNvSpPr>
          <p:nvPr>
            <p:ph type="dt" idx="10"/>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25" name="Shape 25"/>
          <p:cNvSpPr txBox="1">
            <a:spLocks noGrp="1"/>
          </p:cNvSpPr>
          <p:nvPr>
            <p:ph type="ftr" idx="1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65532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rot="5400000">
            <a:off x="4867275" y="2505075"/>
            <a:ext cx="5638800" cy="1543050"/>
          </a:xfrm>
          <a:prstGeom prst="rect">
            <a:avLst/>
          </a:prstGeom>
          <a:noFill/>
          <a:ln>
            <a:noFill/>
          </a:ln>
          <a:effectLst>
            <a:outerShdw blurRad="63500" dist="25399" dir="2700000">
              <a:schemeClr val="dk1"/>
            </a:outerShdw>
          </a:effectLst>
        </p:spPr>
        <p:txBody>
          <a:bodyPr spcFirstLastPara="1" wrap="square" lIns="91425" tIns="45700" rIns="91425" bIns="45700" anchor="ctr" anchorCtr="0"/>
          <a:lstStyle>
            <a:lvl1pPr marR="0" lvl="0" algn="r" rtl="0">
              <a:spcBef>
                <a:spcPts val="0"/>
              </a:spcBef>
              <a:spcAft>
                <a:spcPts val="0"/>
              </a:spcAft>
              <a:buSzPts val="1400"/>
              <a:buNone/>
              <a:defRPr sz="4400" b="0" i="1" u="none" strike="noStrike" cap="none">
                <a:solidFill>
                  <a:schemeClr val="lt2"/>
                </a:solidFill>
                <a:latin typeface="Tahoma"/>
                <a:ea typeface="Tahoma"/>
                <a:cs typeface="Tahoma"/>
                <a:sym typeface="Tahoma"/>
              </a:defRPr>
            </a:lvl1pPr>
            <a:lvl2pPr marR="0" lvl="1" algn="r" rtl="0">
              <a:spcBef>
                <a:spcPts val="0"/>
              </a:spcBef>
              <a:spcAft>
                <a:spcPts val="0"/>
              </a:spcAft>
              <a:buSzPts val="1400"/>
              <a:buNone/>
              <a:defRPr sz="4400" b="0" i="1" u="none" strike="noStrike" cap="none">
                <a:solidFill>
                  <a:schemeClr val="lt2"/>
                </a:solidFill>
                <a:latin typeface="Tahoma"/>
                <a:ea typeface="Tahoma"/>
                <a:cs typeface="Tahoma"/>
                <a:sym typeface="Tahoma"/>
              </a:defRPr>
            </a:lvl2pPr>
            <a:lvl3pPr marR="0" lvl="2" algn="r" rtl="0">
              <a:spcBef>
                <a:spcPts val="0"/>
              </a:spcBef>
              <a:spcAft>
                <a:spcPts val="0"/>
              </a:spcAft>
              <a:buSzPts val="1400"/>
              <a:buNone/>
              <a:defRPr sz="4400" b="0" i="1" u="none" strike="noStrike" cap="none">
                <a:solidFill>
                  <a:schemeClr val="lt2"/>
                </a:solidFill>
                <a:latin typeface="Tahoma"/>
                <a:ea typeface="Tahoma"/>
                <a:cs typeface="Tahoma"/>
                <a:sym typeface="Tahoma"/>
              </a:defRPr>
            </a:lvl3pPr>
            <a:lvl4pPr marR="0" lvl="3" algn="r" rtl="0">
              <a:spcBef>
                <a:spcPts val="0"/>
              </a:spcBef>
              <a:spcAft>
                <a:spcPts val="0"/>
              </a:spcAft>
              <a:buSzPts val="1400"/>
              <a:buNone/>
              <a:defRPr sz="4400" b="0" i="1" u="none" strike="noStrike" cap="none">
                <a:solidFill>
                  <a:schemeClr val="lt2"/>
                </a:solidFill>
                <a:latin typeface="Tahoma"/>
                <a:ea typeface="Tahoma"/>
                <a:cs typeface="Tahoma"/>
                <a:sym typeface="Tahoma"/>
              </a:defRPr>
            </a:lvl4pPr>
            <a:lvl5pPr marR="0" lvl="4" algn="r" rtl="0">
              <a:spcBef>
                <a:spcPts val="0"/>
              </a:spcBef>
              <a:spcAft>
                <a:spcPts val="0"/>
              </a:spcAft>
              <a:buSzPts val="1400"/>
              <a:buNone/>
              <a:defRPr sz="4400" b="0" i="1" u="none" strike="noStrike" cap="none">
                <a:solidFill>
                  <a:schemeClr val="lt2"/>
                </a:solidFill>
                <a:latin typeface="Tahoma"/>
                <a:ea typeface="Tahoma"/>
                <a:cs typeface="Tahoma"/>
                <a:sym typeface="Tahoma"/>
              </a:defRPr>
            </a:lvl5pPr>
            <a:lvl6pPr marR="0" lvl="5" algn="r" rtl="0">
              <a:spcBef>
                <a:spcPts val="0"/>
              </a:spcBef>
              <a:spcAft>
                <a:spcPts val="0"/>
              </a:spcAft>
              <a:buSzPts val="1400"/>
              <a:buNone/>
              <a:defRPr sz="4400" b="0" i="1" u="none" strike="noStrike" cap="none">
                <a:solidFill>
                  <a:schemeClr val="lt2"/>
                </a:solidFill>
                <a:latin typeface="Tahoma"/>
                <a:ea typeface="Tahoma"/>
                <a:cs typeface="Tahoma"/>
                <a:sym typeface="Tahoma"/>
              </a:defRPr>
            </a:lvl6pPr>
            <a:lvl7pPr marR="0" lvl="6" algn="r" rtl="0">
              <a:spcBef>
                <a:spcPts val="0"/>
              </a:spcBef>
              <a:spcAft>
                <a:spcPts val="0"/>
              </a:spcAft>
              <a:buSzPts val="1400"/>
              <a:buNone/>
              <a:defRPr sz="4400" b="0" i="1" u="none" strike="noStrike" cap="none">
                <a:solidFill>
                  <a:schemeClr val="lt2"/>
                </a:solidFill>
                <a:latin typeface="Tahoma"/>
                <a:ea typeface="Tahoma"/>
                <a:cs typeface="Tahoma"/>
                <a:sym typeface="Tahoma"/>
              </a:defRPr>
            </a:lvl7pPr>
            <a:lvl8pPr marR="0" lvl="7" algn="r" rtl="0">
              <a:spcBef>
                <a:spcPts val="0"/>
              </a:spcBef>
              <a:spcAft>
                <a:spcPts val="0"/>
              </a:spcAft>
              <a:buSzPts val="1400"/>
              <a:buNone/>
              <a:defRPr sz="4400" b="0" i="1" u="none" strike="noStrike" cap="none">
                <a:solidFill>
                  <a:schemeClr val="lt2"/>
                </a:solidFill>
                <a:latin typeface="Tahoma"/>
                <a:ea typeface="Tahoma"/>
                <a:cs typeface="Tahoma"/>
                <a:sym typeface="Tahoma"/>
              </a:defRPr>
            </a:lvl8pPr>
            <a:lvl9pPr marR="0" lvl="8" algn="r" rtl="0">
              <a:spcBef>
                <a:spcPts val="0"/>
              </a:spcBef>
              <a:spcAft>
                <a:spcPts val="0"/>
              </a:spcAft>
              <a:buSzPts val="1400"/>
              <a:buNone/>
              <a:defRPr sz="4400" b="0" i="1" u="none" strike="noStrike" cap="none">
                <a:solidFill>
                  <a:schemeClr val="lt2"/>
                </a:solidFill>
                <a:latin typeface="Tahoma"/>
                <a:ea typeface="Tahoma"/>
                <a:cs typeface="Tahoma"/>
                <a:sym typeface="Tahoma"/>
              </a:defRPr>
            </a:lvl9pPr>
          </a:lstStyle>
          <a:p>
            <a:endParaRPr/>
          </a:p>
        </p:txBody>
      </p:sp>
      <p:sp>
        <p:nvSpPr>
          <p:cNvPr id="29" name="Shape 29"/>
          <p:cNvSpPr txBox="1">
            <a:spLocks noGrp="1"/>
          </p:cNvSpPr>
          <p:nvPr>
            <p:ph type="body" idx="1"/>
          </p:nvPr>
        </p:nvSpPr>
        <p:spPr>
          <a:xfrm rot="5400000">
            <a:off x="1704975" y="1038225"/>
            <a:ext cx="5638800" cy="447675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Tahoma"/>
                <a:ea typeface="Tahoma"/>
                <a:cs typeface="Tahoma"/>
                <a:sym typeface="Tahoma"/>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9pPr>
          </a:lstStyle>
          <a:p>
            <a:endParaRPr/>
          </a:p>
        </p:txBody>
      </p:sp>
      <p:sp>
        <p:nvSpPr>
          <p:cNvPr id="30" name="Shape 30"/>
          <p:cNvSpPr txBox="1">
            <a:spLocks noGrp="1"/>
          </p:cNvSpPr>
          <p:nvPr>
            <p:ph type="dt" idx="10"/>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65532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286000" y="457200"/>
            <a:ext cx="6172200" cy="1295400"/>
          </a:xfrm>
          <a:prstGeom prst="rect">
            <a:avLst/>
          </a:prstGeom>
          <a:noFill/>
          <a:ln>
            <a:noFill/>
          </a:ln>
          <a:effectLst>
            <a:outerShdw blurRad="63500" dist="25399" dir="2700000">
              <a:schemeClr val="dk1"/>
            </a:outerShdw>
          </a:effectLst>
        </p:spPr>
        <p:txBody>
          <a:bodyPr spcFirstLastPara="1" wrap="square" lIns="91425" tIns="45700" rIns="91425" bIns="45700" anchor="ctr" anchorCtr="0"/>
          <a:lstStyle>
            <a:lvl1pPr marR="0" lvl="0" algn="r" rtl="0">
              <a:spcBef>
                <a:spcPts val="0"/>
              </a:spcBef>
              <a:spcAft>
                <a:spcPts val="0"/>
              </a:spcAft>
              <a:buSzPts val="1400"/>
              <a:buNone/>
              <a:defRPr sz="4400" b="0" i="1" u="none" strike="noStrike" cap="none">
                <a:solidFill>
                  <a:schemeClr val="lt2"/>
                </a:solidFill>
                <a:latin typeface="Tahoma"/>
                <a:ea typeface="Tahoma"/>
                <a:cs typeface="Tahoma"/>
                <a:sym typeface="Tahoma"/>
              </a:defRPr>
            </a:lvl1pPr>
            <a:lvl2pPr marR="0" lvl="1" algn="r" rtl="0">
              <a:spcBef>
                <a:spcPts val="0"/>
              </a:spcBef>
              <a:spcAft>
                <a:spcPts val="0"/>
              </a:spcAft>
              <a:buSzPts val="1400"/>
              <a:buNone/>
              <a:defRPr sz="4400" b="0" i="1" u="none" strike="noStrike" cap="none">
                <a:solidFill>
                  <a:schemeClr val="lt2"/>
                </a:solidFill>
                <a:latin typeface="Tahoma"/>
                <a:ea typeface="Tahoma"/>
                <a:cs typeface="Tahoma"/>
                <a:sym typeface="Tahoma"/>
              </a:defRPr>
            </a:lvl2pPr>
            <a:lvl3pPr marR="0" lvl="2" algn="r" rtl="0">
              <a:spcBef>
                <a:spcPts val="0"/>
              </a:spcBef>
              <a:spcAft>
                <a:spcPts val="0"/>
              </a:spcAft>
              <a:buSzPts val="1400"/>
              <a:buNone/>
              <a:defRPr sz="4400" b="0" i="1" u="none" strike="noStrike" cap="none">
                <a:solidFill>
                  <a:schemeClr val="lt2"/>
                </a:solidFill>
                <a:latin typeface="Tahoma"/>
                <a:ea typeface="Tahoma"/>
                <a:cs typeface="Tahoma"/>
                <a:sym typeface="Tahoma"/>
              </a:defRPr>
            </a:lvl3pPr>
            <a:lvl4pPr marR="0" lvl="3" algn="r" rtl="0">
              <a:spcBef>
                <a:spcPts val="0"/>
              </a:spcBef>
              <a:spcAft>
                <a:spcPts val="0"/>
              </a:spcAft>
              <a:buSzPts val="1400"/>
              <a:buNone/>
              <a:defRPr sz="4400" b="0" i="1" u="none" strike="noStrike" cap="none">
                <a:solidFill>
                  <a:schemeClr val="lt2"/>
                </a:solidFill>
                <a:latin typeface="Tahoma"/>
                <a:ea typeface="Tahoma"/>
                <a:cs typeface="Tahoma"/>
                <a:sym typeface="Tahoma"/>
              </a:defRPr>
            </a:lvl4pPr>
            <a:lvl5pPr marR="0" lvl="4" algn="r" rtl="0">
              <a:spcBef>
                <a:spcPts val="0"/>
              </a:spcBef>
              <a:spcAft>
                <a:spcPts val="0"/>
              </a:spcAft>
              <a:buSzPts val="1400"/>
              <a:buNone/>
              <a:defRPr sz="4400" b="0" i="1" u="none" strike="noStrike" cap="none">
                <a:solidFill>
                  <a:schemeClr val="lt2"/>
                </a:solidFill>
                <a:latin typeface="Tahoma"/>
                <a:ea typeface="Tahoma"/>
                <a:cs typeface="Tahoma"/>
                <a:sym typeface="Tahoma"/>
              </a:defRPr>
            </a:lvl5pPr>
            <a:lvl6pPr marR="0" lvl="5" algn="r" rtl="0">
              <a:spcBef>
                <a:spcPts val="0"/>
              </a:spcBef>
              <a:spcAft>
                <a:spcPts val="0"/>
              </a:spcAft>
              <a:buSzPts val="1400"/>
              <a:buNone/>
              <a:defRPr sz="4400" b="0" i="1" u="none" strike="noStrike" cap="none">
                <a:solidFill>
                  <a:schemeClr val="lt2"/>
                </a:solidFill>
                <a:latin typeface="Tahoma"/>
                <a:ea typeface="Tahoma"/>
                <a:cs typeface="Tahoma"/>
                <a:sym typeface="Tahoma"/>
              </a:defRPr>
            </a:lvl6pPr>
            <a:lvl7pPr marR="0" lvl="6" algn="r" rtl="0">
              <a:spcBef>
                <a:spcPts val="0"/>
              </a:spcBef>
              <a:spcAft>
                <a:spcPts val="0"/>
              </a:spcAft>
              <a:buSzPts val="1400"/>
              <a:buNone/>
              <a:defRPr sz="4400" b="0" i="1" u="none" strike="noStrike" cap="none">
                <a:solidFill>
                  <a:schemeClr val="lt2"/>
                </a:solidFill>
                <a:latin typeface="Tahoma"/>
                <a:ea typeface="Tahoma"/>
                <a:cs typeface="Tahoma"/>
                <a:sym typeface="Tahoma"/>
              </a:defRPr>
            </a:lvl7pPr>
            <a:lvl8pPr marR="0" lvl="7" algn="r" rtl="0">
              <a:spcBef>
                <a:spcPts val="0"/>
              </a:spcBef>
              <a:spcAft>
                <a:spcPts val="0"/>
              </a:spcAft>
              <a:buSzPts val="1400"/>
              <a:buNone/>
              <a:defRPr sz="4400" b="0" i="1" u="none" strike="noStrike" cap="none">
                <a:solidFill>
                  <a:schemeClr val="lt2"/>
                </a:solidFill>
                <a:latin typeface="Tahoma"/>
                <a:ea typeface="Tahoma"/>
                <a:cs typeface="Tahoma"/>
                <a:sym typeface="Tahoma"/>
              </a:defRPr>
            </a:lvl8pPr>
            <a:lvl9pPr marR="0" lvl="8" algn="r" rtl="0">
              <a:spcBef>
                <a:spcPts val="0"/>
              </a:spcBef>
              <a:spcAft>
                <a:spcPts val="0"/>
              </a:spcAft>
              <a:buSzPts val="1400"/>
              <a:buNone/>
              <a:defRPr sz="4400" b="0" i="1" u="none" strike="noStrike" cap="none">
                <a:solidFill>
                  <a:schemeClr val="lt2"/>
                </a:solidFill>
                <a:latin typeface="Tahoma"/>
                <a:ea typeface="Tahoma"/>
                <a:cs typeface="Tahoma"/>
                <a:sym typeface="Tahoma"/>
              </a:defRPr>
            </a:lvl9pPr>
          </a:lstStyle>
          <a:p>
            <a:endParaRPr/>
          </a:p>
        </p:txBody>
      </p:sp>
      <p:sp>
        <p:nvSpPr>
          <p:cNvPr id="35" name="Shape 35"/>
          <p:cNvSpPr txBox="1">
            <a:spLocks noGrp="1"/>
          </p:cNvSpPr>
          <p:nvPr>
            <p:ph type="body" idx="1"/>
          </p:nvPr>
        </p:nvSpPr>
        <p:spPr>
          <a:xfrm rot="5400000">
            <a:off x="3352800" y="990600"/>
            <a:ext cx="4114800" cy="60960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Tahoma"/>
                <a:ea typeface="Tahoma"/>
                <a:cs typeface="Tahoma"/>
                <a:sym typeface="Tahoma"/>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9pPr>
          </a:lstStyle>
          <a:p>
            <a:endParaRPr/>
          </a:p>
        </p:txBody>
      </p:sp>
      <p:sp>
        <p:nvSpPr>
          <p:cNvPr id="36" name="Shape 36"/>
          <p:cNvSpPr txBox="1">
            <a:spLocks noGrp="1"/>
          </p:cNvSpPr>
          <p:nvPr>
            <p:ph type="dt" idx="10"/>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65532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792288" y="4800600"/>
            <a:ext cx="5486400" cy="566738"/>
          </a:xfrm>
          <a:prstGeom prst="rect">
            <a:avLst/>
          </a:prstGeom>
          <a:noFill/>
          <a:ln>
            <a:noFill/>
          </a:ln>
          <a:effectLst>
            <a:outerShdw blurRad="63500" dist="25399" dir="2700000">
              <a:schemeClr val="dk1"/>
            </a:outerShdw>
          </a:effectLst>
        </p:spPr>
        <p:txBody>
          <a:bodyPr spcFirstLastPara="1" wrap="square" lIns="91425" tIns="45700" rIns="91425" bIns="45700" anchor="b" anchorCtr="0"/>
          <a:lstStyle>
            <a:lvl1pPr marR="0" lvl="0" algn="l" rtl="0">
              <a:spcBef>
                <a:spcPts val="0"/>
              </a:spcBef>
              <a:spcAft>
                <a:spcPts val="0"/>
              </a:spcAft>
              <a:buSzPts val="1400"/>
              <a:buNone/>
              <a:defRPr sz="2000" b="1" i="1" u="none" strike="noStrike" cap="none">
                <a:solidFill>
                  <a:schemeClr val="lt2"/>
                </a:solidFill>
                <a:latin typeface="Tahoma"/>
                <a:ea typeface="Tahoma"/>
                <a:cs typeface="Tahoma"/>
                <a:sym typeface="Tahoma"/>
              </a:defRPr>
            </a:lvl1pPr>
            <a:lvl2pPr marR="0" lvl="1" algn="r" rtl="0">
              <a:spcBef>
                <a:spcPts val="0"/>
              </a:spcBef>
              <a:spcAft>
                <a:spcPts val="0"/>
              </a:spcAft>
              <a:buSzPts val="1400"/>
              <a:buNone/>
              <a:defRPr sz="4400" b="0" i="1" u="none" strike="noStrike" cap="none">
                <a:solidFill>
                  <a:schemeClr val="lt2"/>
                </a:solidFill>
                <a:latin typeface="Tahoma"/>
                <a:ea typeface="Tahoma"/>
                <a:cs typeface="Tahoma"/>
                <a:sym typeface="Tahoma"/>
              </a:defRPr>
            </a:lvl2pPr>
            <a:lvl3pPr marR="0" lvl="2" algn="r" rtl="0">
              <a:spcBef>
                <a:spcPts val="0"/>
              </a:spcBef>
              <a:spcAft>
                <a:spcPts val="0"/>
              </a:spcAft>
              <a:buSzPts val="1400"/>
              <a:buNone/>
              <a:defRPr sz="4400" b="0" i="1" u="none" strike="noStrike" cap="none">
                <a:solidFill>
                  <a:schemeClr val="lt2"/>
                </a:solidFill>
                <a:latin typeface="Tahoma"/>
                <a:ea typeface="Tahoma"/>
                <a:cs typeface="Tahoma"/>
                <a:sym typeface="Tahoma"/>
              </a:defRPr>
            </a:lvl3pPr>
            <a:lvl4pPr marR="0" lvl="3" algn="r" rtl="0">
              <a:spcBef>
                <a:spcPts val="0"/>
              </a:spcBef>
              <a:spcAft>
                <a:spcPts val="0"/>
              </a:spcAft>
              <a:buSzPts val="1400"/>
              <a:buNone/>
              <a:defRPr sz="4400" b="0" i="1" u="none" strike="noStrike" cap="none">
                <a:solidFill>
                  <a:schemeClr val="lt2"/>
                </a:solidFill>
                <a:latin typeface="Tahoma"/>
                <a:ea typeface="Tahoma"/>
                <a:cs typeface="Tahoma"/>
                <a:sym typeface="Tahoma"/>
              </a:defRPr>
            </a:lvl4pPr>
            <a:lvl5pPr marR="0" lvl="4" algn="r" rtl="0">
              <a:spcBef>
                <a:spcPts val="0"/>
              </a:spcBef>
              <a:spcAft>
                <a:spcPts val="0"/>
              </a:spcAft>
              <a:buSzPts val="1400"/>
              <a:buNone/>
              <a:defRPr sz="4400" b="0" i="1" u="none" strike="noStrike" cap="none">
                <a:solidFill>
                  <a:schemeClr val="lt2"/>
                </a:solidFill>
                <a:latin typeface="Tahoma"/>
                <a:ea typeface="Tahoma"/>
                <a:cs typeface="Tahoma"/>
                <a:sym typeface="Tahoma"/>
              </a:defRPr>
            </a:lvl5pPr>
            <a:lvl6pPr marR="0" lvl="5" algn="r" rtl="0">
              <a:spcBef>
                <a:spcPts val="0"/>
              </a:spcBef>
              <a:spcAft>
                <a:spcPts val="0"/>
              </a:spcAft>
              <a:buSzPts val="1400"/>
              <a:buNone/>
              <a:defRPr sz="4400" b="0" i="1" u="none" strike="noStrike" cap="none">
                <a:solidFill>
                  <a:schemeClr val="lt2"/>
                </a:solidFill>
                <a:latin typeface="Tahoma"/>
                <a:ea typeface="Tahoma"/>
                <a:cs typeface="Tahoma"/>
                <a:sym typeface="Tahoma"/>
              </a:defRPr>
            </a:lvl6pPr>
            <a:lvl7pPr marR="0" lvl="6" algn="r" rtl="0">
              <a:spcBef>
                <a:spcPts val="0"/>
              </a:spcBef>
              <a:spcAft>
                <a:spcPts val="0"/>
              </a:spcAft>
              <a:buSzPts val="1400"/>
              <a:buNone/>
              <a:defRPr sz="4400" b="0" i="1" u="none" strike="noStrike" cap="none">
                <a:solidFill>
                  <a:schemeClr val="lt2"/>
                </a:solidFill>
                <a:latin typeface="Tahoma"/>
                <a:ea typeface="Tahoma"/>
                <a:cs typeface="Tahoma"/>
                <a:sym typeface="Tahoma"/>
              </a:defRPr>
            </a:lvl7pPr>
            <a:lvl8pPr marR="0" lvl="7" algn="r" rtl="0">
              <a:spcBef>
                <a:spcPts val="0"/>
              </a:spcBef>
              <a:spcAft>
                <a:spcPts val="0"/>
              </a:spcAft>
              <a:buSzPts val="1400"/>
              <a:buNone/>
              <a:defRPr sz="4400" b="0" i="1" u="none" strike="noStrike" cap="none">
                <a:solidFill>
                  <a:schemeClr val="lt2"/>
                </a:solidFill>
                <a:latin typeface="Tahoma"/>
                <a:ea typeface="Tahoma"/>
                <a:cs typeface="Tahoma"/>
                <a:sym typeface="Tahoma"/>
              </a:defRPr>
            </a:lvl8pPr>
            <a:lvl9pPr marR="0" lvl="8" algn="r" rtl="0">
              <a:spcBef>
                <a:spcPts val="0"/>
              </a:spcBef>
              <a:spcAft>
                <a:spcPts val="0"/>
              </a:spcAft>
              <a:buSzPts val="1400"/>
              <a:buNone/>
              <a:defRPr sz="4400" b="0" i="1" u="none" strike="noStrike" cap="none">
                <a:solidFill>
                  <a:schemeClr val="lt2"/>
                </a:solidFill>
                <a:latin typeface="Tahoma"/>
                <a:ea typeface="Tahoma"/>
                <a:cs typeface="Tahoma"/>
                <a:sym typeface="Tahoma"/>
              </a:defRPr>
            </a:lvl9pPr>
          </a:lstStyle>
          <a:p>
            <a:endParaRPr/>
          </a:p>
        </p:txBody>
      </p:sp>
      <p:sp>
        <p:nvSpPr>
          <p:cNvPr id="41" name="Shape 41"/>
          <p:cNvSpPr>
            <a:spLocks noGrp="1"/>
          </p:cNvSpPr>
          <p:nvPr>
            <p:ph type="pic" idx="2"/>
          </p:nvPr>
        </p:nvSpPr>
        <p:spPr>
          <a:xfrm>
            <a:off x="1792288" y="612775"/>
            <a:ext cx="5486400" cy="41148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spcBef>
                <a:spcPts val="640"/>
              </a:spcBef>
              <a:spcAft>
                <a:spcPts val="0"/>
              </a:spcAft>
              <a:buClr>
                <a:schemeClr val="lt1"/>
              </a:buClr>
              <a:buSzPts val="3200"/>
              <a:buFont typeface="Arial"/>
              <a:buNone/>
              <a:defRPr sz="3200">
                <a:solidFill>
                  <a:schemeClr val="lt1"/>
                </a:solidFill>
                <a:latin typeface="Tahoma"/>
                <a:ea typeface="Tahoma"/>
                <a:cs typeface="Tahoma"/>
                <a:sym typeface="Tahoma"/>
              </a:defRPr>
            </a:lvl1pPr>
            <a:lvl2pPr marR="0" lvl="1" algn="l" rtl="0">
              <a:spcBef>
                <a:spcPts val="560"/>
              </a:spcBef>
              <a:spcAft>
                <a:spcPts val="0"/>
              </a:spcAft>
              <a:buClr>
                <a:schemeClr val="lt1"/>
              </a:buClr>
              <a:buSzPts val="2800"/>
              <a:buFont typeface="Arial"/>
              <a:buNone/>
              <a:defRPr sz="2800" b="0" i="0" u="none" strike="noStrike" cap="none">
                <a:solidFill>
                  <a:schemeClr val="lt1"/>
                </a:solidFill>
                <a:latin typeface="Tahoma"/>
                <a:ea typeface="Tahoma"/>
                <a:cs typeface="Tahoma"/>
                <a:sym typeface="Tahoma"/>
              </a:defRPr>
            </a:lvl2pPr>
            <a:lvl3pPr marR="0" lvl="2" algn="l" rtl="0">
              <a:spcBef>
                <a:spcPts val="480"/>
              </a:spcBef>
              <a:spcAft>
                <a:spcPts val="0"/>
              </a:spcAft>
              <a:buClr>
                <a:schemeClr val="lt1"/>
              </a:buClr>
              <a:buSzPts val="2400"/>
              <a:buFont typeface="Arial"/>
              <a:buNone/>
              <a:defRPr sz="2400" b="0" i="0" u="none" strike="noStrike" cap="none">
                <a:solidFill>
                  <a:schemeClr val="lt1"/>
                </a:solidFill>
                <a:latin typeface="Tahoma"/>
                <a:ea typeface="Tahoma"/>
                <a:cs typeface="Tahoma"/>
                <a:sym typeface="Tahoma"/>
              </a:defRPr>
            </a:lvl3pPr>
            <a:lvl4pPr marR="0" lvl="3" algn="l" rtl="0">
              <a:spcBef>
                <a:spcPts val="400"/>
              </a:spcBef>
              <a:spcAft>
                <a:spcPts val="0"/>
              </a:spcAft>
              <a:buClr>
                <a:schemeClr val="lt1"/>
              </a:buClr>
              <a:buSzPts val="2000"/>
              <a:buFont typeface="Arial"/>
              <a:buNone/>
              <a:defRPr sz="2000" b="0" i="0" u="none" strike="noStrike" cap="none">
                <a:solidFill>
                  <a:schemeClr val="lt1"/>
                </a:solidFill>
                <a:latin typeface="Tahoma"/>
                <a:ea typeface="Tahoma"/>
                <a:cs typeface="Tahoma"/>
                <a:sym typeface="Tahoma"/>
              </a:defRPr>
            </a:lvl4pPr>
            <a:lvl5pPr marR="0" lvl="4" algn="l" rtl="0">
              <a:spcBef>
                <a:spcPts val="400"/>
              </a:spcBef>
              <a:spcAft>
                <a:spcPts val="0"/>
              </a:spcAft>
              <a:buClr>
                <a:schemeClr val="lt1"/>
              </a:buClr>
              <a:buSzPts val="2000"/>
              <a:buFont typeface="Arial"/>
              <a:buNone/>
              <a:defRPr sz="2000" b="0" i="0" u="none" strike="noStrike" cap="none">
                <a:solidFill>
                  <a:schemeClr val="lt1"/>
                </a:solidFill>
                <a:latin typeface="Tahoma"/>
                <a:ea typeface="Tahoma"/>
                <a:cs typeface="Tahoma"/>
                <a:sym typeface="Tahoma"/>
              </a:defRPr>
            </a:lvl5pPr>
            <a:lvl6pPr marR="0" lvl="5" algn="l" rtl="0">
              <a:spcBef>
                <a:spcPts val="400"/>
              </a:spcBef>
              <a:spcAft>
                <a:spcPts val="0"/>
              </a:spcAft>
              <a:buClr>
                <a:schemeClr val="lt1"/>
              </a:buClr>
              <a:buSzPts val="2000"/>
              <a:buFont typeface="Arial"/>
              <a:buNone/>
              <a:defRPr sz="2000" b="0" i="0" u="none" strike="noStrike" cap="none">
                <a:solidFill>
                  <a:schemeClr val="lt1"/>
                </a:solidFill>
                <a:latin typeface="Tahoma"/>
                <a:ea typeface="Tahoma"/>
                <a:cs typeface="Tahoma"/>
                <a:sym typeface="Tahoma"/>
              </a:defRPr>
            </a:lvl6pPr>
            <a:lvl7pPr marR="0" lvl="6" algn="l" rtl="0">
              <a:spcBef>
                <a:spcPts val="400"/>
              </a:spcBef>
              <a:spcAft>
                <a:spcPts val="0"/>
              </a:spcAft>
              <a:buClr>
                <a:schemeClr val="lt1"/>
              </a:buClr>
              <a:buSzPts val="2000"/>
              <a:buFont typeface="Arial"/>
              <a:buNone/>
              <a:defRPr sz="2000" b="0" i="0" u="none" strike="noStrike" cap="none">
                <a:solidFill>
                  <a:schemeClr val="lt1"/>
                </a:solidFill>
                <a:latin typeface="Tahoma"/>
                <a:ea typeface="Tahoma"/>
                <a:cs typeface="Tahoma"/>
                <a:sym typeface="Tahoma"/>
              </a:defRPr>
            </a:lvl7pPr>
            <a:lvl8pPr marR="0" lvl="7" algn="l" rtl="0">
              <a:spcBef>
                <a:spcPts val="400"/>
              </a:spcBef>
              <a:spcAft>
                <a:spcPts val="0"/>
              </a:spcAft>
              <a:buClr>
                <a:schemeClr val="lt1"/>
              </a:buClr>
              <a:buSzPts val="2000"/>
              <a:buFont typeface="Arial"/>
              <a:buNone/>
              <a:defRPr sz="2000" b="0" i="0" u="none" strike="noStrike" cap="none">
                <a:solidFill>
                  <a:schemeClr val="lt1"/>
                </a:solidFill>
                <a:latin typeface="Tahoma"/>
                <a:ea typeface="Tahoma"/>
                <a:cs typeface="Tahoma"/>
                <a:sym typeface="Tahoma"/>
              </a:defRPr>
            </a:lvl8pPr>
            <a:lvl9pPr marR="0" lvl="8" algn="l" rtl="0">
              <a:spcBef>
                <a:spcPts val="400"/>
              </a:spcBef>
              <a:spcAft>
                <a:spcPts val="0"/>
              </a:spcAft>
              <a:buClr>
                <a:schemeClr val="lt1"/>
              </a:buClr>
              <a:buSzPts val="2000"/>
              <a:buFont typeface="Arial"/>
              <a:buNone/>
              <a:defRPr sz="2000" b="0" i="0" u="none" strike="noStrike" cap="none">
                <a:solidFill>
                  <a:schemeClr val="lt1"/>
                </a:solidFill>
                <a:latin typeface="Tahoma"/>
                <a:ea typeface="Tahoma"/>
                <a:cs typeface="Tahoma"/>
                <a:sym typeface="Tahoma"/>
              </a:defRPr>
            </a:lvl9pPr>
          </a:lstStyle>
          <a:p>
            <a:endParaRPr/>
          </a:p>
        </p:txBody>
      </p:sp>
      <p:sp>
        <p:nvSpPr>
          <p:cNvPr id="42" name="Shape 42"/>
          <p:cNvSpPr txBox="1">
            <a:spLocks noGrp="1"/>
          </p:cNvSpPr>
          <p:nvPr>
            <p:ph type="body" idx="1"/>
          </p:nvPr>
        </p:nvSpPr>
        <p:spPr>
          <a:xfrm>
            <a:off x="1792288" y="5367338"/>
            <a:ext cx="5486400" cy="804862"/>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L="457200" marR="0" lvl="0" indent="-228600" algn="l" rtl="0">
              <a:spcBef>
                <a:spcPts val="280"/>
              </a:spcBef>
              <a:spcAft>
                <a:spcPts val="0"/>
              </a:spcAft>
              <a:buClr>
                <a:schemeClr val="lt1"/>
              </a:buClr>
              <a:buSzPts val="1400"/>
              <a:buFont typeface="Arial"/>
              <a:buNone/>
              <a:defRPr sz="1400">
                <a:solidFill>
                  <a:schemeClr val="lt1"/>
                </a:solidFill>
                <a:latin typeface="Tahoma"/>
                <a:ea typeface="Tahoma"/>
                <a:cs typeface="Tahoma"/>
                <a:sym typeface="Tahoma"/>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Tahoma"/>
                <a:ea typeface="Tahoma"/>
                <a:cs typeface="Tahoma"/>
                <a:sym typeface="Tahoma"/>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Tahoma"/>
                <a:ea typeface="Tahoma"/>
                <a:cs typeface="Tahoma"/>
                <a:sym typeface="Tahoma"/>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Tahoma"/>
                <a:ea typeface="Tahoma"/>
                <a:cs typeface="Tahoma"/>
                <a:sym typeface="Tahoma"/>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Tahoma"/>
                <a:ea typeface="Tahoma"/>
                <a:cs typeface="Tahoma"/>
                <a:sym typeface="Tahoma"/>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Tahoma"/>
                <a:ea typeface="Tahoma"/>
                <a:cs typeface="Tahoma"/>
                <a:sym typeface="Tahoma"/>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Tahoma"/>
                <a:ea typeface="Tahoma"/>
                <a:cs typeface="Tahoma"/>
                <a:sym typeface="Tahoma"/>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Tahoma"/>
                <a:ea typeface="Tahoma"/>
                <a:cs typeface="Tahoma"/>
                <a:sym typeface="Tahoma"/>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Tahoma"/>
                <a:ea typeface="Tahoma"/>
                <a:cs typeface="Tahoma"/>
                <a:sym typeface="Tahoma"/>
              </a:defRPr>
            </a:lvl9pPr>
          </a:lstStyle>
          <a:p>
            <a:endParaRPr/>
          </a:p>
        </p:txBody>
      </p:sp>
      <p:sp>
        <p:nvSpPr>
          <p:cNvPr id="43" name="Shape 43"/>
          <p:cNvSpPr txBox="1">
            <a:spLocks noGrp="1"/>
          </p:cNvSpPr>
          <p:nvPr>
            <p:ph type="dt" idx="10"/>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65532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3050"/>
            <a:ext cx="3008313" cy="1162050"/>
          </a:xfrm>
          <a:prstGeom prst="rect">
            <a:avLst/>
          </a:prstGeom>
          <a:noFill/>
          <a:ln>
            <a:noFill/>
          </a:ln>
          <a:effectLst>
            <a:outerShdw blurRad="63500" dist="25399" dir="2700000">
              <a:schemeClr val="dk1"/>
            </a:outerShdw>
          </a:effectLst>
        </p:spPr>
        <p:txBody>
          <a:bodyPr spcFirstLastPara="1" wrap="square" lIns="91425" tIns="45700" rIns="91425" bIns="45700" anchor="b" anchorCtr="0"/>
          <a:lstStyle>
            <a:lvl1pPr marR="0" lvl="0" algn="l" rtl="0">
              <a:spcBef>
                <a:spcPts val="0"/>
              </a:spcBef>
              <a:spcAft>
                <a:spcPts val="0"/>
              </a:spcAft>
              <a:buSzPts val="1400"/>
              <a:buNone/>
              <a:defRPr sz="2000" b="1" i="1" u="none" strike="noStrike" cap="none">
                <a:solidFill>
                  <a:schemeClr val="lt2"/>
                </a:solidFill>
                <a:latin typeface="Tahoma"/>
                <a:ea typeface="Tahoma"/>
                <a:cs typeface="Tahoma"/>
                <a:sym typeface="Tahoma"/>
              </a:defRPr>
            </a:lvl1pPr>
            <a:lvl2pPr marR="0" lvl="1" algn="r" rtl="0">
              <a:spcBef>
                <a:spcPts val="0"/>
              </a:spcBef>
              <a:spcAft>
                <a:spcPts val="0"/>
              </a:spcAft>
              <a:buSzPts val="1400"/>
              <a:buNone/>
              <a:defRPr sz="4400" b="0" i="1" u="none" strike="noStrike" cap="none">
                <a:solidFill>
                  <a:schemeClr val="lt2"/>
                </a:solidFill>
                <a:latin typeface="Tahoma"/>
                <a:ea typeface="Tahoma"/>
                <a:cs typeface="Tahoma"/>
                <a:sym typeface="Tahoma"/>
              </a:defRPr>
            </a:lvl2pPr>
            <a:lvl3pPr marR="0" lvl="2" algn="r" rtl="0">
              <a:spcBef>
                <a:spcPts val="0"/>
              </a:spcBef>
              <a:spcAft>
                <a:spcPts val="0"/>
              </a:spcAft>
              <a:buSzPts val="1400"/>
              <a:buNone/>
              <a:defRPr sz="4400" b="0" i="1" u="none" strike="noStrike" cap="none">
                <a:solidFill>
                  <a:schemeClr val="lt2"/>
                </a:solidFill>
                <a:latin typeface="Tahoma"/>
                <a:ea typeface="Tahoma"/>
                <a:cs typeface="Tahoma"/>
                <a:sym typeface="Tahoma"/>
              </a:defRPr>
            </a:lvl3pPr>
            <a:lvl4pPr marR="0" lvl="3" algn="r" rtl="0">
              <a:spcBef>
                <a:spcPts val="0"/>
              </a:spcBef>
              <a:spcAft>
                <a:spcPts val="0"/>
              </a:spcAft>
              <a:buSzPts val="1400"/>
              <a:buNone/>
              <a:defRPr sz="4400" b="0" i="1" u="none" strike="noStrike" cap="none">
                <a:solidFill>
                  <a:schemeClr val="lt2"/>
                </a:solidFill>
                <a:latin typeface="Tahoma"/>
                <a:ea typeface="Tahoma"/>
                <a:cs typeface="Tahoma"/>
                <a:sym typeface="Tahoma"/>
              </a:defRPr>
            </a:lvl4pPr>
            <a:lvl5pPr marR="0" lvl="4" algn="r" rtl="0">
              <a:spcBef>
                <a:spcPts val="0"/>
              </a:spcBef>
              <a:spcAft>
                <a:spcPts val="0"/>
              </a:spcAft>
              <a:buSzPts val="1400"/>
              <a:buNone/>
              <a:defRPr sz="4400" b="0" i="1" u="none" strike="noStrike" cap="none">
                <a:solidFill>
                  <a:schemeClr val="lt2"/>
                </a:solidFill>
                <a:latin typeface="Tahoma"/>
                <a:ea typeface="Tahoma"/>
                <a:cs typeface="Tahoma"/>
                <a:sym typeface="Tahoma"/>
              </a:defRPr>
            </a:lvl5pPr>
            <a:lvl6pPr marR="0" lvl="5" algn="r" rtl="0">
              <a:spcBef>
                <a:spcPts val="0"/>
              </a:spcBef>
              <a:spcAft>
                <a:spcPts val="0"/>
              </a:spcAft>
              <a:buSzPts val="1400"/>
              <a:buNone/>
              <a:defRPr sz="4400" b="0" i="1" u="none" strike="noStrike" cap="none">
                <a:solidFill>
                  <a:schemeClr val="lt2"/>
                </a:solidFill>
                <a:latin typeface="Tahoma"/>
                <a:ea typeface="Tahoma"/>
                <a:cs typeface="Tahoma"/>
                <a:sym typeface="Tahoma"/>
              </a:defRPr>
            </a:lvl6pPr>
            <a:lvl7pPr marR="0" lvl="6" algn="r" rtl="0">
              <a:spcBef>
                <a:spcPts val="0"/>
              </a:spcBef>
              <a:spcAft>
                <a:spcPts val="0"/>
              </a:spcAft>
              <a:buSzPts val="1400"/>
              <a:buNone/>
              <a:defRPr sz="4400" b="0" i="1" u="none" strike="noStrike" cap="none">
                <a:solidFill>
                  <a:schemeClr val="lt2"/>
                </a:solidFill>
                <a:latin typeface="Tahoma"/>
                <a:ea typeface="Tahoma"/>
                <a:cs typeface="Tahoma"/>
                <a:sym typeface="Tahoma"/>
              </a:defRPr>
            </a:lvl7pPr>
            <a:lvl8pPr marR="0" lvl="7" algn="r" rtl="0">
              <a:spcBef>
                <a:spcPts val="0"/>
              </a:spcBef>
              <a:spcAft>
                <a:spcPts val="0"/>
              </a:spcAft>
              <a:buSzPts val="1400"/>
              <a:buNone/>
              <a:defRPr sz="4400" b="0" i="1" u="none" strike="noStrike" cap="none">
                <a:solidFill>
                  <a:schemeClr val="lt2"/>
                </a:solidFill>
                <a:latin typeface="Tahoma"/>
                <a:ea typeface="Tahoma"/>
                <a:cs typeface="Tahoma"/>
                <a:sym typeface="Tahoma"/>
              </a:defRPr>
            </a:lvl8pPr>
            <a:lvl9pPr marR="0" lvl="8" algn="r" rtl="0">
              <a:spcBef>
                <a:spcPts val="0"/>
              </a:spcBef>
              <a:spcAft>
                <a:spcPts val="0"/>
              </a:spcAft>
              <a:buSzPts val="1400"/>
              <a:buNone/>
              <a:defRPr sz="4400" b="0" i="1" u="none" strike="noStrike" cap="none">
                <a:solidFill>
                  <a:schemeClr val="lt2"/>
                </a:solidFill>
                <a:latin typeface="Tahoma"/>
                <a:ea typeface="Tahoma"/>
                <a:cs typeface="Tahoma"/>
                <a:sym typeface="Tahoma"/>
              </a:defRPr>
            </a:lvl9pPr>
          </a:lstStyle>
          <a:p>
            <a:endParaRPr/>
          </a:p>
        </p:txBody>
      </p:sp>
      <p:sp>
        <p:nvSpPr>
          <p:cNvPr id="48" name="Shape 48"/>
          <p:cNvSpPr txBox="1">
            <a:spLocks noGrp="1"/>
          </p:cNvSpPr>
          <p:nvPr>
            <p:ph type="body" idx="1"/>
          </p:nvPr>
        </p:nvSpPr>
        <p:spPr>
          <a:xfrm>
            <a:off x="3575050" y="273050"/>
            <a:ext cx="5111750" cy="5853113"/>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Tahoma"/>
                <a:ea typeface="Tahoma"/>
                <a:cs typeface="Tahoma"/>
                <a:sym typeface="Tahoma"/>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9pPr>
          </a:lstStyle>
          <a:p>
            <a:endParaRPr/>
          </a:p>
        </p:txBody>
      </p:sp>
      <p:sp>
        <p:nvSpPr>
          <p:cNvPr id="49" name="Shape 49"/>
          <p:cNvSpPr txBox="1">
            <a:spLocks noGrp="1"/>
          </p:cNvSpPr>
          <p:nvPr>
            <p:ph type="body" idx="2"/>
          </p:nvPr>
        </p:nvSpPr>
        <p:spPr>
          <a:xfrm>
            <a:off x="457200" y="1435100"/>
            <a:ext cx="3008313" cy="4691063"/>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L="457200" marR="0" lvl="0" indent="-228600" algn="l" rtl="0">
              <a:spcBef>
                <a:spcPts val="280"/>
              </a:spcBef>
              <a:spcAft>
                <a:spcPts val="0"/>
              </a:spcAft>
              <a:buClr>
                <a:schemeClr val="lt1"/>
              </a:buClr>
              <a:buSzPts val="1400"/>
              <a:buFont typeface="Arial"/>
              <a:buNone/>
              <a:defRPr sz="1400">
                <a:solidFill>
                  <a:schemeClr val="lt1"/>
                </a:solidFill>
                <a:latin typeface="Tahoma"/>
                <a:ea typeface="Tahoma"/>
                <a:cs typeface="Tahoma"/>
                <a:sym typeface="Tahoma"/>
              </a:defRPr>
            </a:lvl1pPr>
            <a:lvl2pPr marL="914400" marR="0" lvl="1" indent="-228600" algn="l" rtl="0">
              <a:spcBef>
                <a:spcPts val="240"/>
              </a:spcBef>
              <a:spcAft>
                <a:spcPts val="0"/>
              </a:spcAft>
              <a:buClr>
                <a:schemeClr val="lt1"/>
              </a:buClr>
              <a:buSzPts val="1200"/>
              <a:buFont typeface="Arial"/>
              <a:buNone/>
              <a:defRPr sz="1200" b="0" i="0" u="none" strike="noStrike" cap="none">
                <a:solidFill>
                  <a:schemeClr val="lt1"/>
                </a:solidFill>
                <a:latin typeface="Tahoma"/>
                <a:ea typeface="Tahoma"/>
                <a:cs typeface="Tahoma"/>
                <a:sym typeface="Tahoma"/>
              </a:defRPr>
            </a:lvl2pPr>
            <a:lvl3pPr marL="1371600" marR="0" lvl="2" indent="-228600" algn="l" rtl="0">
              <a:spcBef>
                <a:spcPts val="200"/>
              </a:spcBef>
              <a:spcAft>
                <a:spcPts val="0"/>
              </a:spcAft>
              <a:buClr>
                <a:schemeClr val="lt1"/>
              </a:buClr>
              <a:buSzPts val="1000"/>
              <a:buFont typeface="Arial"/>
              <a:buNone/>
              <a:defRPr sz="1000" b="0" i="0" u="none" strike="noStrike" cap="none">
                <a:solidFill>
                  <a:schemeClr val="lt1"/>
                </a:solidFill>
                <a:latin typeface="Tahoma"/>
                <a:ea typeface="Tahoma"/>
                <a:cs typeface="Tahoma"/>
                <a:sym typeface="Tahoma"/>
              </a:defRPr>
            </a:lvl3pPr>
            <a:lvl4pPr marL="1828800" marR="0" lvl="3" indent="-228600" algn="l" rtl="0">
              <a:spcBef>
                <a:spcPts val="180"/>
              </a:spcBef>
              <a:spcAft>
                <a:spcPts val="0"/>
              </a:spcAft>
              <a:buClr>
                <a:schemeClr val="lt1"/>
              </a:buClr>
              <a:buSzPts val="900"/>
              <a:buFont typeface="Arial"/>
              <a:buNone/>
              <a:defRPr sz="900" b="0" i="0" u="none" strike="noStrike" cap="none">
                <a:solidFill>
                  <a:schemeClr val="lt1"/>
                </a:solidFill>
                <a:latin typeface="Tahoma"/>
                <a:ea typeface="Tahoma"/>
                <a:cs typeface="Tahoma"/>
                <a:sym typeface="Tahoma"/>
              </a:defRPr>
            </a:lvl4pPr>
            <a:lvl5pPr marL="2286000" marR="0" lvl="4" indent="-228600" algn="l" rtl="0">
              <a:spcBef>
                <a:spcPts val="180"/>
              </a:spcBef>
              <a:spcAft>
                <a:spcPts val="0"/>
              </a:spcAft>
              <a:buClr>
                <a:schemeClr val="lt1"/>
              </a:buClr>
              <a:buSzPts val="900"/>
              <a:buFont typeface="Arial"/>
              <a:buNone/>
              <a:defRPr sz="900" b="0" i="0" u="none" strike="noStrike" cap="none">
                <a:solidFill>
                  <a:schemeClr val="lt1"/>
                </a:solidFill>
                <a:latin typeface="Tahoma"/>
                <a:ea typeface="Tahoma"/>
                <a:cs typeface="Tahoma"/>
                <a:sym typeface="Tahoma"/>
              </a:defRPr>
            </a:lvl5pPr>
            <a:lvl6pPr marL="2743200" marR="0" lvl="5" indent="-228600" algn="l" rtl="0">
              <a:spcBef>
                <a:spcPts val="180"/>
              </a:spcBef>
              <a:spcAft>
                <a:spcPts val="0"/>
              </a:spcAft>
              <a:buClr>
                <a:schemeClr val="lt1"/>
              </a:buClr>
              <a:buSzPts val="900"/>
              <a:buFont typeface="Arial"/>
              <a:buNone/>
              <a:defRPr sz="900" b="0" i="0" u="none" strike="noStrike" cap="none">
                <a:solidFill>
                  <a:schemeClr val="lt1"/>
                </a:solidFill>
                <a:latin typeface="Tahoma"/>
                <a:ea typeface="Tahoma"/>
                <a:cs typeface="Tahoma"/>
                <a:sym typeface="Tahoma"/>
              </a:defRPr>
            </a:lvl6pPr>
            <a:lvl7pPr marL="3200400" marR="0" lvl="6" indent="-228600" algn="l" rtl="0">
              <a:spcBef>
                <a:spcPts val="180"/>
              </a:spcBef>
              <a:spcAft>
                <a:spcPts val="0"/>
              </a:spcAft>
              <a:buClr>
                <a:schemeClr val="lt1"/>
              </a:buClr>
              <a:buSzPts val="900"/>
              <a:buFont typeface="Arial"/>
              <a:buNone/>
              <a:defRPr sz="900" b="0" i="0" u="none" strike="noStrike" cap="none">
                <a:solidFill>
                  <a:schemeClr val="lt1"/>
                </a:solidFill>
                <a:latin typeface="Tahoma"/>
                <a:ea typeface="Tahoma"/>
                <a:cs typeface="Tahoma"/>
                <a:sym typeface="Tahoma"/>
              </a:defRPr>
            </a:lvl7pPr>
            <a:lvl8pPr marL="3657600" marR="0" lvl="7" indent="-228600" algn="l" rtl="0">
              <a:spcBef>
                <a:spcPts val="180"/>
              </a:spcBef>
              <a:spcAft>
                <a:spcPts val="0"/>
              </a:spcAft>
              <a:buClr>
                <a:schemeClr val="lt1"/>
              </a:buClr>
              <a:buSzPts val="900"/>
              <a:buFont typeface="Arial"/>
              <a:buNone/>
              <a:defRPr sz="900" b="0" i="0" u="none" strike="noStrike" cap="none">
                <a:solidFill>
                  <a:schemeClr val="lt1"/>
                </a:solidFill>
                <a:latin typeface="Tahoma"/>
                <a:ea typeface="Tahoma"/>
                <a:cs typeface="Tahoma"/>
                <a:sym typeface="Tahoma"/>
              </a:defRPr>
            </a:lvl8pPr>
            <a:lvl9pPr marL="4114800" marR="0" lvl="8" indent="-228600" algn="l" rtl="0">
              <a:spcBef>
                <a:spcPts val="180"/>
              </a:spcBef>
              <a:spcAft>
                <a:spcPts val="0"/>
              </a:spcAft>
              <a:buClr>
                <a:schemeClr val="lt1"/>
              </a:buClr>
              <a:buSzPts val="900"/>
              <a:buFont typeface="Arial"/>
              <a:buNone/>
              <a:defRPr sz="900" b="0" i="0" u="none" strike="noStrike" cap="none">
                <a:solidFill>
                  <a:schemeClr val="lt1"/>
                </a:solidFill>
                <a:latin typeface="Tahoma"/>
                <a:ea typeface="Tahoma"/>
                <a:cs typeface="Tahoma"/>
                <a:sym typeface="Tahoma"/>
              </a:defRPr>
            </a:lvl9pPr>
          </a:lstStyle>
          <a:p>
            <a:endParaRPr/>
          </a:p>
        </p:txBody>
      </p:sp>
      <p:sp>
        <p:nvSpPr>
          <p:cNvPr id="50" name="Shape 50"/>
          <p:cNvSpPr txBox="1">
            <a:spLocks noGrp="1"/>
          </p:cNvSpPr>
          <p:nvPr>
            <p:ph type="dt" idx="10"/>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65532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65532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2286000" y="457200"/>
            <a:ext cx="6172200" cy="1295400"/>
          </a:xfrm>
          <a:prstGeom prst="rect">
            <a:avLst/>
          </a:prstGeom>
          <a:noFill/>
          <a:ln>
            <a:noFill/>
          </a:ln>
          <a:effectLst>
            <a:outerShdw blurRad="63500" dist="25399" dir="2700000">
              <a:schemeClr val="dk1"/>
            </a:outerShdw>
          </a:effectLst>
        </p:spPr>
        <p:txBody>
          <a:bodyPr spcFirstLastPara="1" wrap="square" lIns="91425" tIns="45700" rIns="91425" bIns="45700" anchor="ctr" anchorCtr="0"/>
          <a:lstStyle>
            <a:lvl1pPr marR="0" lvl="0" algn="r" rtl="0">
              <a:spcBef>
                <a:spcPts val="0"/>
              </a:spcBef>
              <a:spcAft>
                <a:spcPts val="0"/>
              </a:spcAft>
              <a:buSzPts val="1400"/>
              <a:buNone/>
              <a:defRPr sz="4400" b="0" i="1" u="none" strike="noStrike" cap="none">
                <a:solidFill>
                  <a:schemeClr val="lt2"/>
                </a:solidFill>
                <a:latin typeface="Tahoma"/>
                <a:ea typeface="Tahoma"/>
                <a:cs typeface="Tahoma"/>
                <a:sym typeface="Tahoma"/>
              </a:defRPr>
            </a:lvl1pPr>
            <a:lvl2pPr marR="0" lvl="1" algn="r" rtl="0">
              <a:spcBef>
                <a:spcPts val="0"/>
              </a:spcBef>
              <a:spcAft>
                <a:spcPts val="0"/>
              </a:spcAft>
              <a:buSzPts val="1400"/>
              <a:buNone/>
              <a:defRPr sz="4400" b="0" i="1" u="none" strike="noStrike" cap="none">
                <a:solidFill>
                  <a:schemeClr val="lt2"/>
                </a:solidFill>
                <a:latin typeface="Tahoma"/>
                <a:ea typeface="Tahoma"/>
                <a:cs typeface="Tahoma"/>
                <a:sym typeface="Tahoma"/>
              </a:defRPr>
            </a:lvl2pPr>
            <a:lvl3pPr marR="0" lvl="2" algn="r" rtl="0">
              <a:spcBef>
                <a:spcPts val="0"/>
              </a:spcBef>
              <a:spcAft>
                <a:spcPts val="0"/>
              </a:spcAft>
              <a:buSzPts val="1400"/>
              <a:buNone/>
              <a:defRPr sz="4400" b="0" i="1" u="none" strike="noStrike" cap="none">
                <a:solidFill>
                  <a:schemeClr val="lt2"/>
                </a:solidFill>
                <a:latin typeface="Tahoma"/>
                <a:ea typeface="Tahoma"/>
                <a:cs typeface="Tahoma"/>
                <a:sym typeface="Tahoma"/>
              </a:defRPr>
            </a:lvl3pPr>
            <a:lvl4pPr marR="0" lvl="3" algn="r" rtl="0">
              <a:spcBef>
                <a:spcPts val="0"/>
              </a:spcBef>
              <a:spcAft>
                <a:spcPts val="0"/>
              </a:spcAft>
              <a:buSzPts val="1400"/>
              <a:buNone/>
              <a:defRPr sz="4400" b="0" i="1" u="none" strike="noStrike" cap="none">
                <a:solidFill>
                  <a:schemeClr val="lt2"/>
                </a:solidFill>
                <a:latin typeface="Tahoma"/>
                <a:ea typeface="Tahoma"/>
                <a:cs typeface="Tahoma"/>
                <a:sym typeface="Tahoma"/>
              </a:defRPr>
            </a:lvl4pPr>
            <a:lvl5pPr marR="0" lvl="4" algn="r" rtl="0">
              <a:spcBef>
                <a:spcPts val="0"/>
              </a:spcBef>
              <a:spcAft>
                <a:spcPts val="0"/>
              </a:spcAft>
              <a:buSzPts val="1400"/>
              <a:buNone/>
              <a:defRPr sz="4400" b="0" i="1" u="none" strike="noStrike" cap="none">
                <a:solidFill>
                  <a:schemeClr val="lt2"/>
                </a:solidFill>
                <a:latin typeface="Tahoma"/>
                <a:ea typeface="Tahoma"/>
                <a:cs typeface="Tahoma"/>
                <a:sym typeface="Tahoma"/>
              </a:defRPr>
            </a:lvl5pPr>
            <a:lvl6pPr marR="0" lvl="5" algn="r" rtl="0">
              <a:spcBef>
                <a:spcPts val="0"/>
              </a:spcBef>
              <a:spcAft>
                <a:spcPts val="0"/>
              </a:spcAft>
              <a:buSzPts val="1400"/>
              <a:buNone/>
              <a:defRPr sz="4400" b="0" i="1" u="none" strike="noStrike" cap="none">
                <a:solidFill>
                  <a:schemeClr val="lt2"/>
                </a:solidFill>
                <a:latin typeface="Tahoma"/>
                <a:ea typeface="Tahoma"/>
                <a:cs typeface="Tahoma"/>
                <a:sym typeface="Tahoma"/>
              </a:defRPr>
            </a:lvl6pPr>
            <a:lvl7pPr marR="0" lvl="6" algn="r" rtl="0">
              <a:spcBef>
                <a:spcPts val="0"/>
              </a:spcBef>
              <a:spcAft>
                <a:spcPts val="0"/>
              </a:spcAft>
              <a:buSzPts val="1400"/>
              <a:buNone/>
              <a:defRPr sz="4400" b="0" i="1" u="none" strike="noStrike" cap="none">
                <a:solidFill>
                  <a:schemeClr val="lt2"/>
                </a:solidFill>
                <a:latin typeface="Tahoma"/>
                <a:ea typeface="Tahoma"/>
                <a:cs typeface="Tahoma"/>
                <a:sym typeface="Tahoma"/>
              </a:defRPr>
            </a:lvl7pPr>
            <a:lvl8pPr marR="0" lvl="7" algn="r" rtl="0">
              <a:spcBef>
                <a:spcPts val="0"/>
              </a:spcBef>
              <a:spcAft>
                <a:spcPts val="0"/>
              </a:spcAft>
              <a:buSzPts val="1400"/>
              <a:buNone/>
              <a:defRPr sz="4400" b="0" i="1" u="none" strike="noStrike" cap="none">
                <a:solidFill>
                  <a:schemeClr val="lt2"/>
                </a:solidFill>
                <a:latin typeface="Tahoma"/>
                <a:ea typeface="Tahoma"/>
                <a:cs typeface="Tahoma"/>
                <a:sym typeface="Tahoma"/>
              </a:defRPr>
            </a:lvl8pPr>
            <a:lvl9pPr marR="0" lvl="8" algn="r" rtl="0">
              <a:spcBef>
                <a:spcPts val="0"/>
              </a:spcBef>
              <a:spcAft>
                <a:spcPts val="0"/>
              </a:spcAft>
              <a:buSzPts val="1400"/>
              <a:buNone/>
              <a:defRPr sz="4400" b="0" i="1" u="none" strike="noStrike" cap="none">
                <a:solidFill>
                  <a:schemeClr val="lt2"/>
                </a:solidFill>
                <a:latin typeface="Tahoma"/>
                <a:ea typeface="Tahoma"/>
                <a:cs typeface="Tahoma"/>
                <a:sym typeface="Tahoma"/>
              </a:defRPr>
            </a:lvl9pPr>
          </a:lstStyle>
          <a:p>
            <a:endParaRPr/>
          </a:p>
        </p:txBody>
      </p:sp>
      <p:sp>
        <p:nvSpPr>
          <p:cNvPr id="59" name="Shape 59"/>
          <p:cNvSpPr txBox="1">
            <a:spLocks noGrp="1"/>
          </p:cNvSpPr>
          <p:nvPr>
            <p:ph type="dt" idx="10"/>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ftr" idx="1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61" name="Shape 61"/>
          <p:cNvSpPr txBox="1">
            <a:spLocks noGrp="1"/>
          </p:cNvSpPr>
          <p:nvPr>
            <p:ph type="sldNum" idx="12"/>
          </p:nvPr>
        </p:nvSpPr>
        <p:spPr>
          <a:xfrm>
            <a:off x="65532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8"/>
            <a:ext cx="8229600" cy="1143000"/>
          </a:xfrm>
          <a:prstGeom prst="rect">
            <a:avLst/>
          </a:prstGeom>
          <a:noFill/>
          <a:ln>
            <a:noFill/>
          </a:ln>
          <a:effectLst>
            <a:outerShdw blurRad="63500" dist="25399" dir="2700000">
              <a:schemeClr val="dk1"/>
            </a:outerShdw>
          </a:effectLst>
        </p:spPr>
        <p:txBody>
          <a:bodyPr spcFirstLastPara="1" wrap="square" lIns="91425" tIns="45700" rIns="91425" bIns="45700" anchor="ctr" anchorCtr="0"/>
          <a:lstStyle>
            <a:lvl1pPr marR="0" lvl="0" algn="r" rtl="0">
              <a:spcBef>
                <a:spcPts val="0"/>
              </a:spcBef>
              <a:spcAft>
                <a:spcPts val="0"/>
              </a:spcAft>
              <a:buSzPts val="1400"/>
              <a:buNone/>
              <a:defRPr sz="4400" b="0" i="1" u="none" strike="noStrike" cap="none">
                <a:solidFill>
                  <a:schemeClr val="lt2"/>
                </a:solidFill>
                <a:latin typeface="Tahoma"/>
                <a:ea typeface="Tahoma"/>
                <a:cs typeface="Tahoma"/>
                <a:sym typeface="Tahoma"/>
              </a:defRPr>
            </a:lvl1pPr>
            <a:lvl2pPr marR="0" lvl="1" algn="r" rtl="0">
              <a:spcBef>
                <a:spcPts val="0"/>
              </a:spcBef>
              <a:spcAft>
                <a:spcPts val="0"/>
              </a:spcAft>
              <a:buSzPts val="1400"/>
              <a:buNone/>
              <a:defRPr sz="4400" b="0" i="1" u="none" strike="noStrike" cap="none">
                <a:solidFill>
                  <a:schemeClr val="lt2"/>
                </a:solidFill>
                <a:latin typeface="Tahoma"/>
                <a:ea typeface="Tahoma"/>
                <a:cs typeface="Tahoma"/>
                <a:sym typeface="Tahoma"/>
              </a:defRPr>
            </a:lvl2pPr>
            <a:lvl3pPr marR="0" lvl="2" algn="r" rtl="0">
              <a:spcBef>
                <a:spcPts val="0"/>
              </a:spcBef>
              <a:spcAft>
                <a:spcPts val="0"/>
              </a:spcAft>
              <a:buSzPts val="1400"/>
              <a:buNone/>
              <a:defRPr sz="4400" b="0" i="1" u="none" strike="noStrike" cap="none">
                <a:solidFill>
                  <a:schemeClr val="lt2"/>
                </a:solidFill>
                <a:latin typeface="Tahoma"/>
                <a:ea typeface="Tahoma"/>
                <a:cs typeface="Tahoma"/>
                <a:sym typeface="Tahoma"/>
              </a:defRPr>
            </a:lvl3pPr>
            <a:lvl4pPr marR="0" lvl="3" algn="r" rtl="0">
              <a:spcBef>
                <a:spcPts val="0"/>
              </a:spcBef>
              <a:spcAft>
                <a:spcPts val="0"/>
              </a:spcAft>
              <a:buSzPts val="1400"/>
              <a:buNone/>
              <a:defRPr sz="4400" b="0" i="1" u="none" strike="noStrike" cap="none">
                <a:solidFill>
                  <a:schemeClr val="lt2"/>
                </a:solidFill>
                <a:latin typeface="Tahoma"/>
                <a:ea typeface="Tahoma"/>
                <a:cs typeface="Tahoma"/>
                <a:sym typeface="Tahoma"/>
              </a:defRPr>
            </a:lvl4pPr>
            <a:lvl5pPr marR="0" lvl="4" algn="r" rtl="0">
              <a:spcBef>
                <a:spcPts val="0"/>
              </a:spcBef>
              <a:spcAft>
                <a:spcPts val="0"/>
              </a:spcAft>
              <a:buSzPts val="1400"/>
              <a:buNone/>
              <a:defRPr sz="4400" b="0" i="1" u="none" strike="noStrike" cap="none">
                <a:solidFill>
                  <a:schemeClr val="lt2"/>
                </a:solidFill>
                <a:latin typeface="Tahoma"/>
                <a:ea typeface="Tahoma"/>
                <a:cs typeface="Tahoma"/>
                <a:sym typeface="Tahoma"/>
              </a:defRPr>
            </a:lvl5pPr>
            <a:lvl6pPr marR="0" lvl="5" algn="r" rtl="0">
              <a:spcBef>
                <a:spcPts val="0"/>
              </a:spcBef>
              <a:spcAft>
                <a:spcPts val="0"/>
              </a:spcAft>
              <a:buSzPts val="1400"/>
              <a:buNone/>
              <a:defRPr sz="4400" b="0" i="1" u="none" strike="noStrike" cap="none">
                <a:solidFill>
                  <a:schemeClr val="lt2"/>
                </a:solidFill>
                <a:latin typeface="Tahoma"/>
                <a:ea typeface="Tahoma"/>
                <a:cs typeface="Tahoma"/>
                <a:sym typeface="Tahoma"/>
              </a:defRPr>
            </a:lvl6pPr>
            <a:lvl7pPr marR="0" lvl="6" algn="r" rtl="0">
              <a:spcBef>
                <a:spcPts val="0"/>
              </a:spcBef>
              <a:spcAft>
                <a:spcPts val="0"/>
              </a:spcAft>
              <a:buSzPts val="1400"/>
              <a:buNone/>
              <a:defRPr sz="4400" b="0" i="1" u="none" strike="noStrike" cap="none">
                <a:solidFill>
                  <a:schemeClr val="lt2"/>
                </a:solidFill>
                <a:latin typeface="Tahoma"/>
                <a:ea typeface="Tahoma"/>
                <a:cs typeface="Tahoma"/>
                <a:sym typeface="Tahoma"/>
              </a:defRPr>
            </a:lvl7pPr>
            <a:lvl8pPr marR="0" lvl="7" algn="r" rtl="0">
              <a:spcBef>
                <a:spcPts val="0"/>
              </a:spcBef>
              <a:spcAft>
                <a:spcPts val="0"/>
              </a:spcAft>
              <a:buSzPts val="1400"/>
              <a:buNone/>
              <a:defRPr sz="4400" b="0" i="1" u="none" strike="noStrike" cap="none">
                <a:solidFill>
                  <a:schemeClr val="lt2"/>
                </a:solidFill>
                <a:latin typeface="Tahoma"/>
                <a:ea typeface="Tahoma"/>
                <a:cs typeface="Tahoma"/>
                <a:sym typeface="Tahoma"/>
              </a:defRPr>
            </a:lvl8pPr>
            <a:lvl9pPr marR="0" lvl="8" algn="r" rtl="0">
              <a:spcBef>
                <a:spcPts val="0"/>
              </a:spcBef>
              <a:spcAft>
                <a:spcPts val="0"/>
              </a:spcAft>
              <a:buSzPts val="1400"/>
              <a:buNone/>
              <a:defRPr sz="4400" b="0" i="1" u="none" strike="noStrike" cap="none">
                <a:solidFill>
                  <a:schemeClr val="lt2"/>
                </a:solidFill>
                <a:latin typeface="Tahoma"/>
                <a:ea typeface="Tahoma"/>
                <a:cs typeface="Tahoma"/>
                <a:sym typeface="Tahoma"/>
              </a:defRPr>
            </a:lvl9pPr>
          </a:lstStyle>
          <a:p>
            <a:endParaRPr/>
          </a:p>
        </p:txBody>
      </p:sp>
      <p:sp>
        <p:nvSpPr>
          <p:cNvPr id="64" name="Shape 64"/>
          <p:cNvSpPr txBox="1">
            <a:spLocks noGrp="1"/>
          </p:cNvSpPr>
          <p:nvPr>
            <p:ph type="body" idx="1"/>
          </p:nvPr>
        </p:nvSpPr>
        <p:spPr>
          <a:xfrm>
            <a:off x="457200" y="1535113"/>
            <a:ext cx="4040188" cy="639762"/>
          </a:xfrm>
          <a:prstGeom prst="rect">
            <a:avLst/>
          </a:prstGeom>
          <a:noFill/>
          <a:ln>
            <a:noFill/>
          </a:ln>
          <a:effectLst>
            <a:outerShdw blurRad="63500" dist="25399" dir="2700000">
              <a:schemeClr val="dk1"/>
            </a:outerShdw>
          </a:effectLst>
        </p:spPr>
        <p:txBody>
          <a:bodyPr spcFirstLastPara="1" wrap="square" lIns="91425" tIns="45700" rIns="91425" bIns="45700" anchor="b" anchorCtr="0"/>
          <a:lstStyle>
            <a:lvl1pPr marL="457200" marR="0" lvl="0" indent="-228600" algn="l" rtl="0">
              <a:spcBef>
                <a:spcPts val="480"/>
              </a:spcBef>
              <a:spcAft>
                <a:spcPts val="0"/>
              </a:spcAft>
              <a:buClr>
                <a:schemeClr val="lt1"/>
              </a:buClr>
              <a:buSzPts val="2400"/>
              <a:buFont typeface="Arial"/>
              <a:buNone/>
              <a:defRPr sz="2400" b="1">
                <a:solidFill>
                  <a:schemeClr val="lt1"/>
                </a:solidFill>
                <a:latin typeface="Tahoma"/>
                <a:ea typeface="Tahoma"/>
                <a:cs typeface="Tahoma"/>
                <a:sym typeface="Tahoma"/>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Tahoma"/>
                <a:ea typeface="Tahoma"/>
                <a:cs typeface="Tahoma"/>
                <a:sym typeface="Tahoma"/>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Tahoma"/>
                <a:ea typeface="Tahoma"/>
                <a:cs typeface="Tahoma"/>
                <a:sym typeface="Tahoma"/>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Tahoma"/>
                <a:ea typeface="Tahoma"/>
                <a:cs typeface="Tahoma"/>
                <a:sym typeface="Tahoma"/>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Tahoma"/>
                <a:ea typeface="Tahoma"/>
                <a:cs typeface="Tahoma"/>
                <a:sym typeface="Tahoma"/>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Tahoma"/>
                <a:ea typeface="Tahoma"/>
                <a:cs typeface="Tahoma"/>
                <a:sym typeface="Tahoma"/>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Tahoma"/>
                <a:ea typeface="Tahoma"/>
                <a:cs typeface="Tahoma"/>
                <a:sym typeface="Tahoma"/>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Tahoma"/>
                <a:ea typeface="Tahoma"/>
                <a:cs typeface="Tahoma"/>
                <a:sym typeface="Tahoma"/>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Tahoma"/>
                <a:ea typeface="Tahoma"/>
                <a:cs typeface="Tahoma"/>
                <a:sym typeface="Tahoma"/>
              </a:defRPr>
            </a:lvl9pPr>
          </a:lstStyle>
          <a:p>
            <a:endParaRPr/>
          </a:p>
        </p:txBody>
      </p:sp>
      <p:sp>
        <p:nvSpPr>
          <p:cNvPr id="65" name="Shape 65"/>
          <p:cNvSpPr txBox="1">
            <a:spLocks noGrp="1"/>
          </p:cNvSpPr>
          <p:nvPr>
            <p:ph type="body" idx="2"/>
          </p:nvPr>
        </p:nvSpPr>
        <p:spPr>
          <a:xfrm>
            <a:off x="457200" y="2174875"/>
            <a:ext cx="4040188" cy="3951288"/>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Arial"/>
              <a:buChar char="●"/>
              <a:defRPr sz="2400">
                <a:solidFill>
                  <a:schemeClr val="lt1"/>
                </a:solidFill>
                <a:latin typeface="Tahoma"/>
                <a:ea typeface="Tahoma"/>
                <a:cs typeface="Tahoma"/>
                <a:sym typeface="Tahoma"/>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Tahoma"/>
                <a:ea typeface="Tahoma"/>
                <a:cs typeface="Tahoma"/>
                <a:sym typeface="Tahoma"/>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Tahoma"/>
                <a:ea typeface="Tahoma"/>
                <a:cs typeface="Tahoma"/>
                <a:sym typeface="Tahoma"/>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Tahoma"/>
                <a:ea typeface="Tahoma"/>
                <a:cs typeface="Tahoma"/>
                <a:sym typeface="Tahoma"/>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Tahoma"/>
                <a:ea typeface="Tahoma"/>
                <a:cs typeface="Tahoma"/>
                <a:sym typeface="Tahoma"/>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Tahoma"/>
                <a:ea typeface="Tahoma"/>
                <a:cs typeface="Tahoma"/>
                <a:sym typeface="Tahoma"/>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Tahoma"/>
                <a:ea typeface="Tahoma"/>
                <a:cs typeface="Tahoma"/>
                <a:sym typeface="Tahoma"/>
              </a:defRPr>
            </a:lvl9pPr>
          </a:lstStyle>
          <a:p>
            <a:endParaRPr/>
          </a:p>
        </p:txBody>
      </p:sp>
      <p:sp>
        <p:nvSpPr>
          <p:cNvPr id="66" name="Shape 66"/>
          <p:cNvSpPr txBox="1">
            <a:spLocks noGrp="1"/>
          </p:cNvSpPr>
          <p:nvPr>
            <p:ph type="body" idx="3"/>
          </p:nvPr>
        </p:nvSpPr>
        <p:spPr>
          <a:xfrm>
            <a:off x="4645025" y="1535113"/>
            <a:ext cx="4041775" cy="639762"/>
          </a:xfrm>
          <a:prstGeom prst="rect">
            <a:avLst/>
          </a:prstGeom>
          <a:noFill/>
          <a:ln>
            <a:noFill/>
          </a:ln>
          <a:effectLst>
            <a:outerShdw blurRad="63500" dist="25399" dir="2700000">
              <a:schemeClr val="dk1"/>
            </a:outerShdw>
          </a:effectLst>
        </p:spPr>
        <p:txBody>
          <a:bodyPr spcFirstLastPara="1" wrap="square" lIns="91425" tIns="45700" rIns="91425" bIns="45700" anchor="b" anchorCtr="0"/>
          <a:lstStyle>
            <a:lvl1pPr marL="457200" marR="0" lvl="0" indent="-228600" algn="l" rtl="0">
              <a:spcBef>
                <a:spcPts val="480"/>
              </a:spcBef>
              <a:spcAft>
                <a:spcPts val="0"/>
              </a:spcAft>
              <a:buClr>
                <a:schemeClr val="lt1"/>
              </a:buClr>
              <a:buSzPts val="2400"/>
              <a:buFont typeface="Arial"/>
              <a:buNone/>
              <a:defRPr sz="2400" b="1">
                <a:solidFill>
                  <a:schemeClr val="lt1"/>
                </a:solidFill>
                <a:latin typeface="Tahoma"/>
                <a:ea typeface="Tahoma"/>
                <a:cs typeface="Tahoma"/>
                <a:sym typeface="Tahoma"/>
              </a:defRPr>
            </a:lvl1pPr>
            <a:lvl2pPr marL="914400" marR="0" lvl="1" indent="-228600" algn="l" rtl="0">
              <a:spcBef>
                <a:spcPts val="400"/>
              </a:spcBef>
              <a:spcAft>
                <a:spcPts val="0"/>
              </a:spcAft>
              <a:buClr>
                <a:schemeClr val="lt1"/>
              </a:buClr>
              <a:buSzPts val="2000"/>
              <a:buFont typeface="Arial"/>
              <a:buNone/>
              <a:defRPr sz="2000" b="1" i="0" u="none" strike="noStrike" cap="none">
                <a:solidFill>
                  <a:schemeClr val="lt1"/>
                </a:solidFill>
                <a:latin typeface="Tahoma"/>
                <a:ea typeface="Tahoma"/>
                <a:cs typeface="Tahoma"/>
                <a:sym typeface="Tahoma"/>
              </a:defRPr>
            </a:lvl2pPr>
            <a:lvl3pPr marL="1371600" marR="0" lvl="2" indent="-228600" algn="l" rtl="0">
              <a:spcBef>
                <a:spcPts val="360"/>
              </a:spcBef>
              <a:spcAft>
                <a:spcPts val="0"/>
              </a:spcAft>
              <a:buClr>
                <a:schemeClr val="lt1"/>
              </a:buClr>
              <a:buSzPts val="1800"/>
              <a:buFont typeface="Arial"/>
              <a:buNone/>
              <a:defRPr sz="1800" b="1" i="0" u="none" strike="noStrike" cap="none">
                <a:solidFill>
                  <a:schemeClr val="lt1"/>
                </a:solidFill>
                <a:latin typeface="Tahoma"/>
                <a:ea typeface="Tahoma"/>
                <a:cs typeface="Tahoma"/>
                <a:sym typeface="Tahoma"/>
              </a:defRPr>
            </a:lvl3pPr>
            <a:lvl4pPr marL="1828800" marR="0" lvl="3" indent="-228600" algn="l" rtl="0">
              <a:spcBef>
                <a:spcPts val="320"/>
              </a:spcBef>
              <a:spcAft>
                <a:spcPts val="0"/>
              </a:spcAft>
              <a:buClr>
                <a:schemeClr val="lt1"/>
              </a:buClr>
              <a:buSzPts val="1600"/>
              <a:buFont typeface="Arial"/>
              <a:buNone/>
              <a:defRPr sz="1600" b="1" i="0" u="none" strike="noStrike" cap="none">
                <a:solidFill>
                  <a:schemeClr val="lt1"/>
                </a:solidFill>
                <a:latin typeface="Tahoma"/>
                <a:ea typeface="Tahoma"/>
                <a:cs typeface="Tahoma"/>
                <a:sym typeface="Tahoma"/>
              </a:defRPr>
            </a:lvl4pPr>
            <a:lvl5pPr marL="2286000" marR="0" lvl="4" indent="-228600" algn="l" rtl="0">
              <a:spcBef>
                <a:spcPts val="320"/>
              </a:spcBef>
              <a:spcAft>
                <a:spcPts val="0"/>
              </a:spcAft>
              <a:buClr>
                <a:schemeClr val="lt1"/>
              </a:buClr>
              <a:buSzPts val="1600"/>
              <a:buFont typeface="Arial"/>
              <a:buNone/>
              <a:defRPr sz="1600" b="1" i="0" u="none" strike="noStrike" cap="none">
                <a:solidFill>
                  <a:schemeClr val="lt1"/>
                </a:solidFill>
                <a:latin typeface="Tahoma"/>
                <a:ea typeface="Tahoma"/>
                <a:cs typeface="Tahoma"/>
                <a:sym typeface="Tahoma"/>
              </a:defRPr>
            </a:lvl5pPr>
            <a:lvl6pPr marL="2743200" marR="0" lvl="5" indent="-228600" algn="l" rtl="0">
              <a:spcBef>
                <a:spcPts val="320"/>
              </a:spcBef>
              <a:spcAft>
                <a:spcPts val="0"/>
              </a:spcAft>
              <a:buClr>
                <a:schemeClr val="lt1"/>
              </a:buClr>
              <a:buSzPts val="1600"/>
              <a:buFont typeface="Arial"/>
              <a:buNone/>
              <a:defRPr sz="1600" b="1" i="0" u="none" strike="noStrike" cap="none">
                <a:solidFill>
                  <a:schemeClr val="lt1"/>
                </a:solidFill>
                <a:latin typeface="Tahoma"/>
                <a:ea typeface="Tahoma"/>
                <a:cs typeface="Tahoma"/>
                <a:sym typeface="Tahoma"/>
              </a:defRPr>
            </a:lvl6pPr>
            <a:lvl7pPr marL="3200400" marR="0" lvl="6" indent="-228600" algn="l" rtl="0">
              <a:spcBef>
                <a:spcPts val="320"/>
              </a:spcBef>
              <a:spcAft>
                <a:spcPts val="0"/>
              </a:spcAft>
              <a:buClr>
                <a:schemeClr val="lt1"/>
              </a:buClr>
              <a:buSzPts val="1600"/>
              <a:buFont typeface="Arial"/>
              <a:buNone/>
              <a:defRPr sz="1600" b="1" i="0" u="none" strike="noStrike" cap="none">
                <a:solidFill>
                  <a:schemeClr val="lt1"/>
                </a:solidFill>
                <a:latin typeface="Tahoma"/>
                <a:ea typeface="Tahoma"/>
                <a:cs typeface="Tahoma"/>
                <a:sym typeface="Tahoma"/>
              </a:defRPr>
            </a:lvl7pPr>
            <a:lvl8pPr marL="3657600" marR="0" lvl="7" indent="-228600" algn="l" rtl="0">
              <a:spcBef>
                <a:spcPts val="320"/>
              </a:spcBef>
              <a:spcAft>
                <a:spcPts val="0"/>
              </a:spcAft>
              <a:buClr>
                <a:schemeClr val="lt1"/>
              </a:buClr>
              <a:buSzPts val="1600"/>
              <a:buFont typeface="Arial"/>
              <a:buNone/>
              <a:defRPr sz="1600" b="1" i="0" u="none" strike="noStrike" cap="none">
                <a:solidFill>
                  <a:schemeClr val="lt1"/>
                </a:solidFill>
                <a:latin typeface="Tahoma"/>
                <a:ea typeface="Tahoma"/>
                <a:cs typeface="Tahoma"/>
                <a:sym typeface="Tahoma"/>
              </a:defRPr>
            </a:lvl8pPr>
            <a:lvl9pPr marL="4114800" marR="0" lvl="8" indent="-228600" algn="l" rtl="0">
              <a:spcBef>
                <a:spcPts val="320"/>
              </a:spcBef>
              <a:spcAft>
                <a:spcPts val="0"/>
              </a:spcAft>
              <a:buClr>
                <a:schemeClr val="lt1"/>
              </a:buClr>
              <a:buSzPts val="1600"/>
              <a:buFont typeface="Arial"/>
              <a:buNone/>
              <a:defRPr sz="1600" b="1" i="0" u="none" strike="noStrike" cap="none">
                <a:solidFill>
                  <a:schemeClr val="lt1"/>
                </a:solidFill>
                <a:latin typeface="Tahoma"/>
                <a:ea typeface="Tahoma"/>
                <a:cs typeface="Tahoma"/>
                <a:sym typeface="Tahoma"/>
              </a:defRPr>
            </a:lvl9pPr>
          </a:lstStyle>
          <a:p>
            <a:endParaRPr/>
          </a:p>
        </p:txBody>
      </p:sp>
      <p:sp>
        <p:nvSpPr>
          <p:cNvPr id="67" name="Shape 67"/>
          <p:cNvSpPr txBox="1">
            <a:spLocks noGrp="1"/>
          </p:cNvSpPr>
          <p:nvPr>
            <p:ph type="body" idx="4"/>
          </p:nvPr>
        </p:nvSpPr>
        <p:spPr>
          <a:xfrm>
            <a:off x="4645025" y="2174875"/>
            <a:ext cx="4041775" cy="3951288"/>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L="457200" marR="0" lvl="0" indent="-381000" algn="l" rtl="0">
              <a:spcBef>
                <a:spcPts val="480"/>
              </a:spcBef>
              <a:spcAft>
                <a:spcPts val="0"/>
              </a:spcAft>
              <a:buClr>
                <a:schemeClr val="lt1"/>
              </a:buClr>
              <a:buSzPts val="2400"/>
              <a:buFont typeface="Arial"/>
              <a:buChar char="●"/>
              <a:defRPr sz="2400">
                <a:solidFill>
                  <a:schemeClr val="lt1"/>
                </a:solidFill>
                <a:latin typeface="Tahoma"/>
                <a:ea typeface="Tahoma"/>
                <a:cs typeface="Tahoma"/>
                <a:sym typeface="Tahoma"/>
              </a:defRPr>
            </a:lvl1pPr>
            <a:lvl2pPr marL="914400" marR="0" lvl="1"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chemeClr val="lt1"/>
                </a:solidFill>
                <a:latin typeface="Tahoma"/>
                <a:ea typeface="Tahoma"/>
                <a:cs typeface="Tahoma"/>
                <a:sym typeface="Tahoma"/>
              </a:defRPr>
            </a:lvl3pPr>
            <a:lvl4pPr marL="1828800" marR="0" lvl="3" indent="-330200" algn="l" rtl="0">
              <a:spcBef>
                <a:spcPts val="320"/>
              </a:spcBef>
              <a:spcAft>
                <a:spcPts val="0"/>
              </a:spcAft>
              <a:buClr>
                <a:schemeClr val="lt1"/>
              </a:buClr>
              <a:buSzPts val="1600"/>
              <a:buFont typeface="Arial"/>
              <a:buChar char="●"/>
              <a:defRPr sz="1600" b="0" i="0" u="none" strike="noStrike" cap="none">
                <a:solidFill>
                  <a:schemeClr val="lt1"/>
                </a:solidFill>
                <a:latin typeface="Tahoma"/>
                <a:ea typeface="Tahoma"/>
                <a:cs typeface="Tahoma"/>
                <a:sym typeface="Tahoma"/>
              </a:defRPr>
            </a:lvl4pPr>
            <a:lvl5pPr marL="2286000" marR="0" lvl="4" indent="-330200" algn="l" rtl="0">
              <a:spcBef>
                <a:spcPts val="320"/>
              </a:spcBef>
              <a:spcAft>
                <a:spcPts val="0"/>
              </a:spcAft>
              <a:buClr>
                <a:schemeClr val="lt1"/>
              </a:buClr>
              <a:buSzPts val="1600"/>
              <a:buFont typeface="Arial"/>
              <a:buChar char="●"/>
              <a:defRPr sz="1600" b="0" i="0" u="none" strike="noStrike" cap="none">
                <a:solidFill>
                  <a:schemeClr val="lt1"/>
                </a:solidFill>
                <a:latin typeface="Tahoma"/>
                <a:ea typeface="Tahoma"/>
                <a:cs typeface="Tahoma"/>
                <a:sym typeface="Tahoma"/>
              </a:defRPr>
            </a:lvl5pPr>
            <a:lvl6pPr marL="2743200" marR="0" lvl="5" indent="-330200" algn="l" rtl="0">
              <a:spcBef>
                <a:spcPts val="320"/>
              </a:spcBef>
              <a:spcAft>
                <a:spcPts val="0"/>
              </a:spcAft>
              <a:buClr>
                <a:schemeClr val="lt1"/>
              </a:buClr>
              <a:buSzPts val="1600"/>
              <a:buFont typeface="Arial"/>
              <a:buChar char="●"/>
              <a:defRPr sz="1600" b="0" i="0" u="none" strike="noStrike" cap="none">
                <a:solidFill>
                  <a:schemeClr val="lt1"/>
                </a:solidFill>
                <a:latin typeface="Tahoma"/>
                <a:ea typeface="Tahoma"/>
                <a:cs typeface="Tahoma"/>
                <a:sym typeface="Tahoma"/>
              </a:defRPr>
            </a:lvl6pPr>
            <a:lvl7pPr marL="3200400" marR="0" lvl="6" indent="-330200" algn="l" rtl="0">
              <a:spcBef>
                <a:spcPts val="320"/>
              </a:spcBef>
              <a:spcAft>
                <a:spcPts val="0"/>
              </a:spcAft>
              <a:buClr>
                <a:schemeClr val="lt1"/>
              </a:buClr>
              <a:buSzPts val="1600"/>
              <a:buFont typeface="Arial"/>
              <a:buChar char="●"/>
              <a:defRPr sz="1600" b="0" i="0" u="none" strike="noStrike" cap="none">
                <a:solidFill>
                  <a:schemeClr val="lt1"/>
                </a:solidFill>
                <a:latin typeface="Tahoma"/>
                <a:ea typeface="Tahoma"/>
                <a:cs typeface="Tahoma"/>
                <a:sym typeface="Tahoma"/>
              </a:defRPr>
            </a:lvl7pPr>
            <a:lvl8pPr marL="3657600" marR="0" lvl="7" indent="-330200" algn="l" rtl="0">
              <a:spcBef>
                <a:spcPts val="320"/>
              </a:spcBef>
              <a:spcAft>
                <a:spcPts val="0"/>
              </a:spcAft>
              <a:buClr>
                <a:schemeClr val="lt1"/>
              </a:buClr>
              <a:buSzPts val="1600"/>
              <a:buFont typeface="Arial"/>
              <a:buChar char="●"/>
              <a:defRPr sz="1600" b="0" i="0" u="none" strike="noStrike" cap="none">
                <a:solidFill>
                  <a:schemeClr val="lt1"/>
                </a:solidFill>
                <a:latin typeface="Tahoma"/>
                <a:ea typeface="Tahoma"/>
                <a:cs typeface="Tahoma"/>
                <a:sym typeface="Tahoma"/>
              </a:defRPr>
            </a:lvl8pPr>
            <a:lvl9pPr marL="4114800" marR="0" lvl="8" indent="-330200" algn="l" rtl="0">
              <a:spcBef>
                <a:spcPts val="320"/>
              </a:spcBef>
              <a:spcAft>
                <a:spcPts val="0"/>
              </a:spcAft>
              <a:buClr>
                <a:schemeClr val="lt1"/>
              </a:buClr>
              <a:buSzPts val="1600"/>
              <a:buFont typeface="Arial"/>
              <a:buChar char="●"/>
              <a:defRPr sz="1600" b="0" i="0" u="none" strike="noStrike" cap="none">
                <a:solidFill>
                  <a:schemeClr val="lt1"/>
                </a:solidFill>
                <a:latin typeface="Tahoma"/>
                <a:ea typeface="Tahoma"/>
                <a:cs typeface="Tahoma"/>
                <a:sym typeface="Tahoma"/>
              </a:defRPr>
            </a:lvl9pPr>
          </a:lstStyle>
          <a:p>
            <a:endParaRPr/>
          </a:p>
        </p:txBody>
      </p:sp>
      <p:sp>
        <p:nvSpPr>
          <p:cNvPr id="68" name="Shape 68"/>
          <p:cNvSpPr txBox="1">
            <a:spLocks noGrp="1"/>
          </p:cNvSpPr>
          <p:nvPr>
            <p:ph type="dt" idx="10"/>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65532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400"/>
              <a:buFont typeface="Tahoma"/>
              <a:buNone/>
              <a:defRPr sz="1400" b="0" i="0" u="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286000" y="457200"/>
            <a:ext cx="6172200" cy="1295400"/>
          </a:xfrm>
          <a:prstGeom prst="rect">
            <a:avLst/>
          </a:prstGeom>
          <a:noFill/>
          <a:ln>
            <a:noFill/>
          </a:ln>
          <a:effectLst>
            <a:outerShdw blurRad="63500" dist="25399" dir="2700000">
              <a:schemeClr val="dk1"/>
            </a:outerShdw>
          </a:effectLst>
        </p:spPr>
        <p:txBody>
          <a:bodyPr spcFirstLastPara="1" wrap="square" lIns="91425" tIns="45700" rIns="91425" bIns="45700" anchor="ctr" anchorCtr="0"/>
          <a:lstStyle>
            <a:lvl1pPr marR="0" lvl="0" algn="r" rtl="0">
              <a:spcBef>
                <a:spcPts val="0"/>
              </a:spcBef>
              <a:spcAft>
                <a:spcPts val="0"/>
              </a:spcAft>
              <a:buSzPts val="1400"/>
              <a:buNone/>
              <a:defRPr sz="4400" b="0" i="1" u="none" strike="noStrike" cap="none">
                <a:solidFill>
                  <a:schemeClr val="lt2"/>
                </a:solidFill>
                <a:latin typeface="Tahoma"/>
                <a:ea typeface="Tahoma"/>
                <a:cs typeface="Tahoma"/>
                <a:sym typeface="Tahoma"/>
              </a:defRPr>
            </a:lvl1pPr>
            <a:lvl2pPr marR="0" lvl="1" algn="r" rtl="0">
              <a:spcBef>
                <a:spcPts val="0"/>
              </a:spcBef>
              <a:spcAft>
                <a:spcPts val="0"/>
              </a:spcAft>
              <a:buSzPts val="1400"/>
              <a:buNone/>
              <a:defRPr sz="4400" b="0" i="1" u="none" strike="noStrike" cap="none">
                <a:solidFill>
                  <a:schemeClr val="lt2"/>
                </a:solidFill>
                <a:latin typeface="Tahoma"/>
                <a:ea typeface="Tahoma"/>
                <a:cs typeface="Tahoma"/>
                <a:sym typeface="Tahoma"/>
              </a:defRPr>
            </a:lvl2pPr>
            <a:lvl3pPr marR="0" lvl="2" algn="r" rtl="0">
              <a:spcBef>
                <a:spcPts val="0"/>
              </a:spcBef>
              <a:spcAft>
                <a:spcPts val="0"/>
              </a:spcAft>
              <a:buSzPts val="1400"/>
              <a:buNone/>
              <a:defRPr sz="4400" b="0" i="1" u="none" strike="noStrike" cap="none">
                <a:solidFill>
                  <a:schemeClr val="lt2"/>
                </a:solidFill>
                <a:latin typeface="Tahoma"/>
                <a:ea typeface="Tahoma"/>
                <a:cs typeface="Tahoma"/>
                <a:sym typeface="Tahoma"/>
              </a:defRPr>
            </a:lvl3pPr>
            <a:lvl4pPr marR="0" lvl="3" algn="r" rtl="0">
              <a:spcBef>
                <a:spcPts val="0"/>
              </a:spcBef>
              <a:spcAft>
                <a:spcPts val="0"/>
              </a:spcAft>
              <a:buSzPts val="1400"/>
              <a:buNone/>
              <a:defRPr sz="4400" b="0" i="1" u="none" strike="noStrike" cap="none">
                <a:solidFill>
                  <a:schemeClr val="lt2"/>
                </a:solidFill>
                <a:latin typeface="Tahoma"/>
                <a:ea typeface="Tahoma"/>
                <a:cs typeface="Tahoma"/>
                <a:sym typeface="Tahoma"/>
              </a:defRPr>
            </a:lvl4pPr>
            <a:lvl5pPr marR="0" lvl="4" algn="r" rtl="0">
              <a:spcBef>
                <a:spcPts val="0"/>
              </a:spcBef>
              <a:spcAft>
                <a:spcPts val="0"/>
              </a:spcAft>
              <a:buSzPts val="1400"/>
              <a:buNone/>
              <a:defRPr sz="4400" b="0" i="1" u="none" strike="noStrike" cap="none">
                <a:solidFill>
                  <a:schemeClr val="lt2"/>
                </a:solidFill>
                <a:latin typeface="Tahoma"/>
                <a:ea typeface="Tahoma"/>
                <a:cs typeface="Tahoma"/>
                <a:sym typeface="Tahoma"/>
              </a:defRPr>
            </a:lvl5pPr>
            <a:lvl6pPr marR="0" lvl="5" algn="r" rtl="0">
              <a:spcBef>
                <a:spcPts val="0"/>
              </a:spcBef>
              <a:spcAft>
                <a:spcPts val="0"/>
              </a:spcAft>
              <a:buSzPts val="1400"/>
              <a:buNone/>
              <a:defRPr sz="4400" b="0" i="1" u="none" strike="noStrike" cap="none">
                <a:solidFill>
                  <a:schemeClr val="lt2"/>
                </a:solidFill>
                <a:latin typeface="Tahoma"/>
                <a:ea typeface="Tahoma"/>
                <a:cs typeface="Tahoma"/>
                <a:sym typeface="Tahoma"/>
              </a:defRPr>
            </a:lvl6pPr>
            <a:lvl7pPr marR="0" lvl="6" algn="r" rtl="0">
              <a:spcBef>
                <a:spcPts val="0"/>
              </a:spcBef>
              <a:spcAft>
                <a:spcPts val="0"/>
              </a:spcAft>
              <a:buSzPts val="1400"/>
              <a:buNone/>
              <a:defRPr sz="4400" b="0" i="1" u="none" strike="noStrike" cap="none">
                <a:solidFill>
                  <a:schemeClr val="lt2"/>
                </a:solidFill>
                <a:latin typeface="Tahoma"/>
                <a:ea typeface="Tahoma"/>
                <a:cs typeface="Tahoma"/>
                <a:sym typeface="Tahoma"/>
              </a:defRPr>
            </a:lvl7pPr>
            <a:lvl8pPr marR="0" lvl="7" algn="r" rtl="0">
              <a:spcBef>
                <a:spcPts val="0"/>
              </a:spcBef>
              <a:spcAft>
                <a:spcPts val="0"/>
              </a:spcAft>
              <a:buSzPts val="1400"/>
              <a:buNone/>
              <a:defRPr sz="4400" b="0" i="1" u="none" strike="noStrike" cap="none">
                <a:solidFill>
                  <a:schemeClr val="lt2"/>
                </a:solidFill>
                <a:latin typeface="Tahoma"/>
                <a:ea typeface="Tahoma"/>
                <a:cs typeface="Tahoma"/>
                <a:sym typeface="Tahoma"/>
              </a:defRPr>
            </a:lvl8pPr>
            <a:lvl9pPr marR="0" lvl="8" algn="r" rtl="0">
              <a:spcBef>
                <a:spcPts val="0"/>
              </a:spcBef>
              <a:spcAft>
                <a:spcPts val="0"/>
              </a:spcAft>
              <a:buSzPts val="1400"/>
              <a:buNone/>
              <a:defRPr sz="4400" b="0" i="1" u="none" strike="noStrike" cap="none">
                <a:solidFill>
                  <a:schemeClr val="lt2"/>
                </a:solidFill>
                <a:latin typeface="Tahoma"/>
                <a:ea typeface="Tahoma"/>
                <a:cs typeface="Tahoma"/>
                <a:sym typeface="Tahoma"/>
              </a:defRPr>
            </a:lvl9pPr>
          </a:lstStyle>
          <a:p>
            <a:endParaRPr/>
          </a:p>
        </p:txBody>
      </p:sp>
      <p:sp>
        <p:nvSpPr>
          <p:cNvPr id="11" name="Shape 11"/>
          <p:cNvSpPr txBox="1">
            <a:spLocks noGrp="1"/>
          </p:cNvSpPr>
          <p:nvPr>
            <p:ph type="body" idx="1"/>
          </p:nvPr>
        </p:nvSpPr>
        <p:spPr>
          <a:xfrm>
            <a:off x="2362200" y="1981200"/>
            <a:ext cx="6096000" cy="41148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Tahoma"/>
                <a:ea typeface="Tahoma"/>
                <a:cs typeface="Tahoma"/>
                <a:sym typeface="Tahoma"/>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Tahoma"/>
                <a:ea typeface="Tahoma"/>
                <a:cs typeface="Tahoma"/>
                <a:sym typeface="Tahoma"/>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Tahoma"/>
                <a:ea typeface="Tahoma"/>
                <a:cs typeface="Tahoma"/>
                <a:sym typeface="Tahoma"/>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Tahoma"/>
                <a:ea typeface="Tahoma"/>
                <a:cs typeface="Tahoma"/>
                <a:sym typeface="Tahoma"/>
              </a:defRPr>
            </a:lvl9pPr>
          </a:lstStyle>
          <a:p>
            <a:endParaRPr/>
          </a:p>
        </p:txBody>
      </p:sp>
      <p:sp>
        <p:nvSpPr>
          <p:cNvPr id="12" name="Shape 12"/>
          <p:cNvSpPr txBox="1">
            <a:spLocks noGrp="1"/>
          </p:cNvSpPr>
          <p:nvPr>
            <p:ph type="dt" idx="10"/>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3" name="Shape 13"/>
          <p:cNvSpPr txBox="1">
            <a:spLocks noGrp="1"/>
          </p:cNvSpPr>
          <p:nvPr>
            <p:ph type="ftr" idx="1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lstStyle>
            <a:lvl1pPr marR="0" lvl="0"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lt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65532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Clr>
                <a:schemeClr val="lt1"/>
              </a:buClr>
              <a:buSzPts val="1400"/>
              <a:buFont typeface="Tahoma"/>
              <a:buNone/>
              <a:defRPr sz="14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2286000" y="457200"/>
            <a:ext cx="6172200" cy="1295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4400" b="0" i="1" u="none" strike="noStrike" cap="none">
              <a:solidFill>
                <a:schemeClr val="lt2"/>
              </a:solidFill>
              <a:latin typeface="Tahoma"/>
              <a:ea typeface="Tahoma"/>
              <a:cs typeface="Tahoma"/>
              <a:sym typeface="Tahoma"/>
            </a:endParaRPr>
          </a:p>
        </p:txBody>
      </p:sp>
      <p:sp>
        <p:nvSpPr>
          <p:cNvPr id="89" name="Shape 89"/>
          <p:cNvSpPr txBox="1">
            <a:spLocks noGrp="1"/>
          </p:cNvSpPr>
          <p:nvPr>
            <p:ph type="body" idx="1"/>
          </p:nvPr>
        </p:nvSpPr>
        <p:spPr>
          <a:xfrm>
            <a:off x="2362200" y="1981200"/>
            <a:ext cx="6096000" cy="4114800"/>
          </a:xfrm>
          <a:prstGeom prst="rect">
            <a:avLst/>
          </a:prstGeom>
          <a:noFill/>
          <a:ln>
            <a:noFill/>
          </a:ln>
        </p:spPr>
        <p:txBody>
          <a:bodyPr spcFirstLastPara="1" wrap="square" lIns="91425" tIns="45700" rIns="91425" bIns="45700" anchor="t" anchorCtr="0">
            <a:noAutofit/>
          </a:bodyPr>
          <a:lstStyle/>
          <a:p>
            <a:pPr marL="342900" marR="0" lvl="0" indent="-139700" algn="l" rtl="0">
              <a:spcBef>
                <a:spcPts val="0"/>
              </a:spcBef>
              <a:spcAft>
                <a:spcPts val="0"/>
              </a:spcAft>
              <a:buClr>
                <a:schemeClr val="lt1"/>
              </a:buClr>
              <a:buSzPts val="3200"/>
              <a:buFont typeface="Arial"/>
              <a:buNone/>
            </a:pPr>
            <a:endParaRPr sz="3200">
              <a:solidFill>
                <a:schemeClr val="lt1"/>
              </a:solidFill>
              <a:latin typeface="Tahoma"/>
              <a:ea typeface="Tahoma"/>
              <a:cs typeface="Tahoma"/>
              <a:sym typeface="Tahoma"/>
            </a:endParaRPr>
          </a:p>
        </p:txBody>
      </p:sp>
      <p:sp>
        <p:nvSpPr>
          <p:cNvPr id="90" name="Shape 90"/>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91" name="Shape 91"/>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2286000" y="457200"/>
            <a:ext cx="6172200" cy="12954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Genesis 22:4-7</a:t>
            </a:r>
            <a:endParaRPr/>
          </a:p>
        </p:txBody>
      </p:sp>
      <p:sp>
        <p:nvSpPr>
          <p:cNvPr id="164" name="Shape 164"/>
          <p:cNvSpPr txBox="1">
            <a:spLocks noGrp="1"/>
          </p:cNvSpPr>
          <p:nvPr>
            <p:ph type="body" idx="1"/>
          </p:nvPr>
        </p:nvSpPr>
        <p:spPr>
          <a:xfrm>
            <a:off x="549525" y="1981200"/>
            <a:ext cx="8220900" cy="45603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r>
              <a:rPr lang="en-US" sz="2400" b="1"/>
              <a:t>On the third day Abraham raised his eyes and saw the place from a distance. Abraham said to his young men, “Stay here with the donkey, and I and the lad will go over there; and we will worship and return to you.” Abraham took the wood of the burnt offering and laid it on Isaac his son, and he took in his hand the fire and the knife. So the two of them walked on together. Isaac spoke to Abraham his father and said, “My father!” And he said, “Here I am, my son.” And he said, “Behold, the fire and the wood, but where is the lamb for the burnt offering?” </a:t>
            </a:r>
            <a:endParaRPr sz="24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2286000" y="457200"/>
            <a:ext cx="6172200" cy="12954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endParaRPr/>
          </a:p>
          <a:p>
            <a:pPr marL="0" lvl="0" indent="0">
              <a:spcBef>
                <a:spcPts val="0"/>
              </a:spcBef>
              <a:spcAft>
                <a:spcPts val="0"/>
              </a:spcAft>
              <a:buNone/>
            </a:pPr>
            <a:r>
              <a:rPr lang="en-US"/>
              <a:t>Verse 8 to 12</a:t>
            </a:r>
            <a:endParaRPr/>
          </a:p>
        </p:txBody>
      </p:sp>
      <p:sp>
        <p:nvSpPr>
          <p:cNvPr id="171" name="Shape 171"/>
          <p:cNvSpPr txBox="1">
            <a:spLocks noGrp="1"/>
          </p:cNvSpPr>
          <p:nvPr>
            <p:ph type="body" idx="1"/>
          </p:nvPr>
        </p:nvSpPr>
        <p:spPr>
          <a:xfrm>
            <a:off x="615450" y="1981200"/>
            <a:ext cx="8199000" cy="46086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r>
              <a:rPr lang="en-US" sz="2400" b="1"/>
              <a:t>Abraham said, “God will provide for Himself the lamb for the burnt offering, my son.” So the two of them walked on together. Then they came to the place of which God had told him; and Abraham built the altar there and arranged the wood, and bound his son Isaac and laid him on the altar, on top of the wood. Abraham stretched out his hand and took the knife to slay his son. But the angel of the Lord called to him from heaven and said, “Abraham, Abraham!” And he said, “Here I am.” He said, “Do not stretch out your hand against the lad, … </a:t>
            </a:r>
            <a:endParaRPr sz="2400" b="1"/>
          </a:p>
          <a:p>
            <a:pPr marL="0" lvl="0" indent="0">
              <a:spcBef>
                <a:spcPts val="640"/>
              </a:spcBef>
              <a:spcAft>
                <a:spcPts val="0"/>
              </a:spcAft>
              <a:buNone/>
            </a:pPr>
            <a:br>
              <a:rPr lang="en-US" sz="2400" b="1"/>
            </a:br>
            <a:br>
              <a:rPr lang="en-US" sz="2400"/>
            </a:b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178" name="Shape 178"/>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179" name="Shape 179"/>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Tahoma"/>
              <a:buNone/>
            </a:pPr>
            <a:r>
              <a:rPr lang="en-US" sz="4400" b="0" i="1" u="none" strike="noStrike" cap="none">
                <a:solidFill>
                  <a:schemeClr val="lt2"/>
                </a:solidFill>
                <a:latin typeface="Tahoma"/>
                <a:ea typeface="Tahoma"/>
                <a:cs typeface="Tahoma"/>
                <a:sym typeface="Tahoma"/>
              </a:rPr>
              <a:t>Why is that shadow written? </a:t>
            </a:r>
            <a:endParaRPr/>
          </a:p>
        </p:txBody>
      </p:sp>
      <p:sp>
        <p:nvSpPr>
          <p:cNvPr id="180" name="Shape 180"/>
          <p:cNvSpPr txBox="1">
            <a:spLocks noGrp="1"/>
          </p:cNvSpPr>
          <p:nvPr>
            <p:ph type="subTitle" idx="1"/>
          </p:nvPr>
        </p:nvSpPr>
        <p:spPr>
          <a:xfrm>
            <a:off x="2543175" y="3733800"/>
            <a:ext cx="4056062" cy="228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800"/>
              <a:buFont typeface="Arial"/>
              <a:buNone/>
            </a:pPr>
            <a:r>
              <a:rPr lang="en-US" sz="2800" b="0" i="0" u="none">
                <a:solidFill>
                  <a:schemeClr val="lt1"/>
                </a:solidFill>
                <a:latin typeface="Tahoma"/>
                <a:ea typeface="Tahoma"/>
                <a:cs typeface="Tahoma"/>
                <a:sym typeface="Tahoma"/>
              </a:rPr>
              <a:t>Maybe so that we could better relate to God’s night before. </a:t>
            </a:r>
            <a:endParaRPr/>
          </a:p>
        </p:txBody>
      </p:sp>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187" name="Shape 187"/>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188" name="Shape 188"/>
          <p:cNvSpPr txBox="1">
            <a:spLocks noGrp="1"/>
          </p:cNvSpPr>
          <p:nvPr>
            <p:ph type="title"/>
          </p:nvPr>
        </p:nvSpPr>
        <p:spPr>
          <a:xfrm>
            <a:off x="2286000" y="457200"/>
            <a:ext cx="61722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Tahoma"/>
              <a:buNone/>
            </a:pPr>
            <a:r>
              <a:rPr lang="en-US" sz="4400" b="0" i="1" u="none" strike="noStrike" cap="none">
                <a:solidFill>
                  <a:schemeClr val="lt2"/>
                </a:solidFill>
                <a:latin typeface="Tahoma"/>
                <a:ea typeface="Tahoma"/>
                <a:cs typeface="Tahoma"/>
                <a:sym typeface="Tahoma"/>
              </a:rPr>
              <a:t>Jesus’ night before</a:t>
            </a:r>
            <a:endParaRPr/>
          </a:p>
        </p:txBody>
      </p:sp>
      <p:sp>
        <p:nvSpPr>
          <p:cNvPr id="189" name="Shape 189"/>
          <p:cNvSpPr txBox="1">
            <a:spLocks noGrp="1"/>
          </p:cNvSpPr>
          <p:nvPr>
            <p:ph type="body" idx="1"/>
          </p:nvPr>
        </p:nvSpPr>
        <p:spPr>
          <a:xfrm>
            <a:off x="2362200" y="1981200"/>
            <a:ext cx="6096000" cy="4343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000"/>
              <a:buFont typeface="Arial"/>
              <a:buChar char="●"/>
            </a:pPr>
            <a:r>
              <a:rPr lang="en-US" sz="2000" b="0" i="0" u="none">
                <a:solidFill>
                  <a:schemeClr val="lt1"/>
                </a:solidFill>
                <a:latin typeface="Tahoma"/>
                <a:ea typeface="Tahoma"/>
                <a:cs typeface="Tahoma"/>
                <a:sym typeface="Tahoma"/>
              </a:rPr>
              <a:t>Then Jesus came with them to a place called Gethsemane, and said to His disciples, “Sit here while I go over there and pray.” And He took with Him Peter and the two sons of Zebedee, and began to be grieved and distressed. Then He *said to them, “My soul is deeply grieved, to the point of death; remain here and keep watch with Me.” And He went a little beyond them, and fell on His face and prayed, saying, “My Father, if it is possible, let this cup pass from Me; yet not as I will, but as You will.” </a:t>
            </a:r>
            <a:r>
              <a:rPr lang="en-US" sz="2000" b="1" i="0" u="none">
                <a:solidFill>
                  <a:schemeClr val="lt1"/>
                </a:solidFill>
                <a:latin typeface="Tahoma"/>
                <a:ea typeface="Tahoma"/>
                <a:cs typeface="Tahoma"/>
                <a:sym typeface="Tahoma"/>
              </a:rPr>
              <a:t>Matthew 26: 36-39</a:t>
            </a:r>
            <a:endParaRPr/>
          </a:p>
        </p:txBody>
      </p:sp>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2286000" y="457200"/>
            <a:ext cx="6172200" cy="12954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96" name="Shape 196"/>
          <p:cNvSpPr txBox="1">
            <a:spLocks noGrp="1"/>
          </p:cNvSpPr>
          <p:nvPr>
            <p:ph type="body" idx="1"/>
          </p:nvPr>
        </p:nvSpPr>
        <p:spPr>
          <a:xfrm>
            <a:off x="2362200" y="1981200"/>
            <a:ext cx="6096000" cy="41148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endParaRPr/>
          </a:p>
        </p:txBody>
      </p:sp>
      <p:pic>
        <p:nvPicPr>
          <p:cNvPr id="197" name="Shape 197"/>
          <p:cNvPicPr preferRelativeResize="0"/>
          <p:nvPr/>
        </p:nvPicPr>
        <p:blipFill>
          <a:blip r:embed="rId3">
            <a:alphaModFix/>
          </a:blip>
          <a:stretch>
            <a:fillRect/>
          </a:stretch>
        </p:blipFill>
        <p:spPr>
          <a:xfrm>
            <a:off x="5161875" y="142800"/>
            <a:ext cx="3802600" cy="5040275"/>
          </a:xfrm>
          <a:prstGeom prst="rect">
            <a:avLst/>
          </a:prstGeom>
          <a:noFill/>
          <a:ln>
            <a:noFill/>
          </a:ln>
        </p:spPr>
      </p:pic>
      <p:pic>
        <p:nvPicPr>
          <p:cNvPr id="198" name="Shape 198"/>
          <p:cNvPicPr preferRelativeResize="0"/>
          <p:nvPr/>
        </p:nvPicPr>
        <p:blipFill>
          <a:blip r:embed="rId4">
            <a:alphaModFix/>
          </a:blip>
          <a:stretch>
            <a:fillRect/>
          </a:stretch>
        </p:blipFill>
        <p:spPr>
          <a:xfrm>
            <a:off x="176575" y="3070800"/>
            <a:ext cx="4857026" cy="3638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05" name="Shape 205"/>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06" name="Shape 206"/>
          <p:cNvSpPr txBox="1">
            <a:spLocks noGrp="1"/>
          </p:cNvSpPr>
          <p:nvPr>
            <p:ph type="title"/>
          </p:nvPr>
        </p:nvSpPr>
        <p:spPr>
          <a:xfrm>
            <a:off x="2286000" y="457200"/>
            <a:ext cx="6172200" cy="12954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2"/>
              </a:buClr>
              <a:buSzPts val="4400"/>
              <a:buFont typeface="Tahoma"/>
              <a:buNone/>
            </a:pPr>
            <a:r>
              <a:rPr lang="en-US" sz="4400" b="0" i="1" u="none" strike="noStrike" cap="none">
                <a:solidFill>
                  <a:schemeClr val="lt2"/>
                </a:solidFill>
                <a:latin typeface="Tahoma"/>
                <a:ea typeface="Tahoma"/>
                <a:cs typeface="Tahoma"/>
                <a:sym typeface="Tahoma"/>
              </a:rPr>
              <a:t>Jesus night before </a:t>
            </a:r>
            <a:endParaRPr/>
          </a:p>
        </p:txBody>
      </p:sp>
      <p:sp>
        <p:nvSpPr>
          <p:cNvPr id="207" name="Shape 207"/>
          <p:cNvSpPr txBox="1">
            <a:spLocks noGrp="1"/>
          </p:cNvSpPr>
          <p:nvPr>
            <p:ph type="body" idx="1"/>
          </p:nvPr>
        </p:nvSpPr>
        <p:spPr>
          <a:xfrm>
            <a:off x="945175" y="1981200"/>
            <a:ext cx="8001000" cy="4608600"/>
          </a:xfrm>
          <a:prstGeom prst="rect">
            <a:avLst/>
          </a:prstGeom>
          <a:noFill/>
          <a:ln>
            <a:noFill/>
          </a:ln>
        </p:spPr>
        <p:txBody>
          <a:bodyPr spcFirstLastPara="1" wrap="square" lIns="91425" tIns="45700" rIns="91425" bIns="45700" anchor="t" anchorCtr="0">
            <a:noAutofit/>
          </a:bodyPr>
          <a:lstStyle/>
          <a:p>
            <a:pPr marL="342900" marR="0" lvl="0" indent="-393700" algn="l" rtl="0">
              <a:lnSpc>
                <a:spcPct val="100000"/>
              </a:lnSpc>
              <a:spcBef>
                <a:spcPts val="0"/>
              </a:spcBef>
              <a:spcAft>
                <a:spcPts val="0"/>
              </a:spcAft>
              <a:buClr>
                <a:schemeClr val="lt1"/>
              </a:buClr>
              <a:buSzPts val="2400"/>
              <a:buFont typeface="Arial"/>
              <a:buChar char="●"/>
            </a:pPr>
            <a:r>
              <a:rPr lang="en-US" sz="2400" b="1"/>
              <a:t>And He went a little beyond them, and fell on His face and prayed,... </a:t>
            </a:r>
            <a:r>
              <a:rPr lang="en-US" sz="2400" b="1" i="0" u="none">
                <a:solidFill>
                  <a:schemeClr val="lt1"/>
                </a:solidFill>
              </a:rPr>
              <a:t>Matthew 26</a:t>
            </a:r>
            <a:endParaRPr sz="2400" b="1"/>
          </a:p>
          <a:p>
            <a:pPr marL="342900" marR="0" lvl="0" indent="-393700" algn="l" rtl="0">
              <a:lnSpc>
                <a:spcPct val="100000"/>
              </a:lnSpc>
              <a:spcBef>
                <a:spcPts val="320"/>
              </a:spcBef>
              <a:spcAft>
                <a:spcPts val="0"/>
              </a:spcAft>
              <a:buClr>
                <a:schemeClr val="lt1"/>
              </a:buClr>
              <a:buSzPts val="2400"/>
              <a:buFont typeface="Arial"/>
              <a:buChar char="●"/>
            </a:pPr>
            <a:r>
              <a:rPr lang="en-US" sz="2400" b="1" i="0" u="none">
                <a:solidFill>
                  <a:schemeClr val="lt1"/>
                </a:solidFill>
              </a:rPr>
              <a:t>And being in agony He was praying very fervently; and His sweat became like drops of blood, falling down upon the ground. Luke 22:44</a:t>
            </a:r>
            <a:endParaRPr sz="2400" b="1"/>
          </a:p>
          <a:p>
            <a:pPr marL="342900" marR="0" lvl="0" indent="-393700" algn="l" rtl="0">
              <a:lnSpc>
                <a:spcPct val="100000"/>
              </a:lnSpc>
              <a:spcBef>
                <a:spcPts val="320"/>
              </a:spcBef>
              <a:spcAft>
                <a:spcPts val="0"/>
              </a:spcAft>
              <a:buClr>
                <a:schemeClr val="lt1"/>
              </a:buClr>
              <a:buSzPts val="2400"/>
              <a:buFont typeface="Arial"/>
              <a:buChar char="●"/>
            </a:pPr>
            <a:r>
              <a:rPr lang="en-US" sz="2400" b="1" i="0" u="none">
                <a:solidFill>
                  <a:schemeClr val="lt1"/>
                </a:solidFill>
              </a:rPr>
              <a:t>Why was Jesus in agony? </a:t>
            </a:r>
            <a:endParaRPr sz="2400" b="1"/>
          </a:p>
          <a:p>
            <a:pPr marL="342900" marR="0" lvl="0" indent="-381000" algn="l" rtl="0">
              <a:lnSpc>
                <a:spcPct val="100000"/>
              </a:lnSpc>
              <a:spcBef>
                <a:spcPts val="360"/>
              </a:spcBef>
              <a:spcAft>
                <a:spcPts val="0"/>
              </a:spcAft>
              <a:buClr>
                <a:schemeClr val="lt1"/>
              </a:buClr>
              <a:buSzPts val="2400"/>
              <a:buFont typeface="Arial"/>
              <a:buChar char="●"/>
            </a:pPr>
            <a:r>
              <a:rPr lang="en-US" sz="2400" b="1" i="0" u="none">
                <a:solidFill>
                  <a:schemeClr val="lt1"/>
                </a:solidFill>
              </a:rPr>
              <a:t>Do not fear those who kill the body but are unable to kill the soul; but rather fear Him who is able to destroy both soul and body in hell. Matthew 10:28</a:t>
            </a:r>
            <a:endParaRPr sz="2400" b="1" i="0" u="none">
              <a:solidFill>
                <a:schemeClr val="lt1"/>
              </a:solidFill>
            </a:endParaRPr>
          </a:p>
          <a:p>
            <a:pPr marL="342900" marR="0" lvl="0" indent="-241300" algn="l" rtl="0">
              <a:spcBef>
                <a:spcPts val="320"/>
              </a:spcBef>
              <a:spcAft>
                <a:spcPts val="0"/>
              </a:spcAft>
              <a:buClr>
                <a:schemeClr val="lt1"/>
              </a:buClr>
              <a:buSzPts val="1600"/>
              <a:buFont typeface="Arial"/>
              <a:buNone/>
            </a:pPr>
            <a:endParaRPr sz="1600" b="1" i="0" u="none">
              <a:solidFill>
                <a:schemeClr val="lt1"/>
              </a:solidFill>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14" name="Shape 214"/>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15" name="Shape 215"/>
          <p:cNvSpPr txBox="1">
            <a:spLocks noGrp="1"/>
          </p:cNvSpPr>
          <p:nvPr>
            <p:ph type="ctrTitle"/>
          </p:nvPr>
        </p:nvSpPr>
        <p:spPr>
          <a:xfrm>
            <a:off x="923200" y="2299375"/>
            <a:ext cx="7891200" cy="1778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Tahoma"/>
              <a:buNone/>
            </a:pPr>
            <a:r>
              <a:rPr lang="en-US" sz="4400" b="0" i="1" u="none" strike="noStrike" cap="none">
                <a:solidFill>
                  <a:schemeClr val="lt2"/>
                </a:solidFill>
                <a:latin typeface="Tahoma"/>
                <a:ea typeface="Tahoma"/>
                <a:cs typeface="Tahoma"/>
                <a:sym typeface="Tahoma"/>
              </a:rPr>
              <a:t>Jesus was in agony because He knew He would carry our sorrows and grief!</a:t>
            </a:r>
            <a:endParaRPr/>
          </a:p>
        </p:txBody>
      </p:sp>
      <p:sp>
        <p:nvSpPr>
          <p:cNvPr id="216" name="Shape 216"/>
          <p:cNvSpPr txBox="1">
            <a:spLocks noGrp="1"/>
          </p:cNvSpPr>
          <p:nvPr>
            <p:ph type="subTitle" idx="1"/>
          </p:nvPr>
        </p:nvSpPr>
        <p:spPr>
          <a:xfrm>
            <a:off x="2590800" y="4755700"/>
            <a:ext cx="6223500" cy="1778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Arial"/>
              <a:buNone/>
            </a:pPr>
            <a:r>
              <a:rPr lang="en-US" sz="2400" b="0" i="0" u="none">
                <a:solidFill>
                  <a:schemeClr val="lt1"/>
                </a:solidFill>
                <a:latin typeface="Tahoma"/>
                <a:ea typeface="Tahoma"/>
                <a:cs typeface="Tahoma"/>
                <a:sym typeface="Tahoma"/>
              </a:rPr>
              <a:t>About the ninth hour Jesus cried out with a loud voice, saying, “ELI, ELI, LAMA SABACHTHANI?” that is, “MY GOD, MY GOD, WHY HAVE YOU FORSAKEN ME?” Matthew 27:46</a:t>
            </a:r>
            <a:endParaRPr sz="2400"/>
          </a:p>
        </p:txBody>
      </p:sp>
      <p:pic>
        <p:nvPicPr>
          <p:cNvPr id="217" name="Shape 217"/>
          <p:cNvPicPr preferRelativeResize="0"/>
          <p:nvPr/>
        </p:nvPicPr>
        <p:blipFill>
          <a:blip r:embed="rId3">
            <a:alphaModFix/>
          </a:blip>
          <a:stretch>
            <a:fillRect/>
          </a:stretch>
        </p:blipFill>
        <p:spPr>
          <a:xfrm>
            <a:off x="6594225" y="147350"/>
            <a:ext cx="2373925" cy="1778525"/>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626825" y="457200"/>
            <a:ext cx="5121600" cy="19122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Darius’ night before</a:t>
            </a:r>
            <a:endParaRPr/>
          </a:p>
        </p:txBody>
      </p:sp>
      <p:sp>
        <p:nvSpPr>
          <p:cNvPr id="224" name="Shape 224"/>
          <p:cNvSpPr txBox="1">
            <a:spLocks noGrp="1"/>
          </p:cNvSpPr>
          <p:nvPr>
            <p:ph type="body" idx="1"/>
          </p:nvPr>
        </p:nvSpPr>
        <p:spPr>
          <a:xfrm>
            <a:off x="703375" y="2501400"/>
            <a:ext cx="8154900" cy="41763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r>
              <a:rPr lang="en-US" sz="2400" b="1"/>
              <a:t>Then the king went off to his palace and spent the night fasting, and no entertainment was brought before him; and his sleep fled from him. Then the king arose at dawn, at the break of day, and went in haste to the lions’ den. When he had come near the den to Daniel, he cried out with a troubled voice. The king spoke and said to Daniel, “Daniel, servant of the living God, has your God, whom you constantly serve, been able to deliver you from the lions?” Daniel 6:18-20</a:t>
            </a:r>
            <a:endParaRPr sz="2400" b="1"/>
          </a:p>
        </p:txBody>
      </p:sp>
      <p:pic>
        <p:nvPicPr>
          <p:cNvPr id="225" name="Shape 225"/>
          <p:cNvPicPr preferRelativeResize="0"/>
          <p:nvPr/>
        </p:nvPicPr>
        <p:blipFill>
          <a:blip r:embed="rId3">
            <a:alphaModFix/>
          </a:blip>
          <a:stretch>
            <a:fillRect/>
          </a:stretch>
        </p:blipFill>
        <p:spPr>
          <a:xfrm>
            <a:off x="175850" y="158250"/>
            <a:ext cx="3275126" cy="2343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32" name="Shape 232"/>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33" name="Shape 233"/>
          <p:cNvSpPr txBox="1">
            <a:spLocks noGrp="1"/>
          </p:cNvSpPr>
          <p:nvPr>
            <p:ph type="title"/>
          </p:nvPr>
        </p:nvSpPr>
        <p:spPr>
          <a:xfrm>
            <a:off x="2286000" y="457200"/>
            <a:ext cx="64008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Tahoma"/>
              <a:buNone/>
            </a:pPr>
            <a:r>
              <a:rPr lang="en-US" sz="4400" b="0" i="1" u="none" strike="noStrike" cap="none">
                <a:solidFill>
                  <a:schemeClr val="lt2"/>
                </a:solidFill>
                <a:latin typeface="Tahoma"/>
                <a:ea typeface="Tahoma"/>
                <a:cs typeface="Tahoma"/>
                <a:sym typeface="Tahoma"/>
              </a:rPr>
              <a:t>Mary’s night before      </a:t>
            </a:r>
            <a:endParaRPr/>
          </a:p>
        </p:txBody>
      </p:sp>
      <p:sp>
        <p:nvSpPr>
          <p:cNvPr id="234" name="Shape 234"/>
          <p:cNvSpPr txBox="1">
            <a:spLocks noGrp="1"/>
          </p:cNvSpPr>
          <p:nvPr>
            <p:ph type="body" idx="1"/>
          </p:nvPr>
        </p:nvSpPr>
        <p:spPr>
          <a:xfrm>
            <a:off x="2590800" y="2209800"/>
            <a:ext cx="5867400" cy="4292100"/>
          </a:xfrm>
          <a:prstGeom prst="rect">
            <a:avLst/>
          </a:prstGeom>
          <a:noFill/>
          <a:ln>
            <a:noFill/>
          </a:ln>
        </p:spPr>
        <p:txBody>
          <a:bodyPr spcFirstLastPara="1" wrap="square" lIns="91425" tIns="45700" rIns="91425" bIns="45700" anchor="t" anchorCtr="0">
            <a:noAutofit/>
          </a:bodyPr>
          <a:lstStyle/>
          <a:p>
            <a:pPr marL="342900" marR="0" lvl="0" indent="-368300" algn="l" rtl="0">
              <a:lnSpc>
                <a:spcPct val="100000"/>
              </a:lnSpc>
              <a:spcBef>
                <a:spcPts val="0"/>
              </a:spcBef>
              <a:spcAft>
                <a:spcPts val="0"/>
              </a:spcAft>
              <a:buClr>
                <a:schemeClr val="lt1"/>
              </a:buClr>
              <a:buSzPts val="2400"/>
              <a:buFont typeface="Arial"/>
              <a:buChar char="●"/>
            </a:pPr>
            <a:r>
              <a:rPr lang="en-US" sz="2400" b="1" i="0" u="none">
                <a:solidFill>
                  <a:schemeClr val="lt1"/>
                </a:solidFill>
              </a:rPr>
              <a:t>When the Sabbath was over, Mary Magdalene, and Mary the mother of James, and Salome, bought spices, so that they might come and anoint Him.  Very early on the first day of the week, they came to the tomb when the sun had risen.  They were saying to one another, “Who will roll away the stone for us from the entrance of the tomb?”  Mark 16:1-3 </a:t>
            </a:r>
            <a:endParaRPr sz="2400" b="1"/>
          </a:p>
        </p:txBody>
      </p:sp>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41" name="Shape 241"/>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42" name="Shape 242"/>
          <p:cNvSpPr txBox="1">
            <a:spLocks noGrp="1"/>
          </p:cNvSpPr>
          <p:nvPr>
            <p:ph type="ctrTitle"/>
          </p:nvPr>
        </p:nvSpPr>
        <p:spPr>
          <a:xfrm>
            <a:off x="2703625" y="325325"/>
            <a:ext cx="6172200" cy="5923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Tahoma"/>
              <a:buNone/>
            </a:pPr>
            <a:r>
              <a:rPr lang="en-US" sz="4400" b="0" i="1" u="none" strike="noStrike" cap="none">
                <a:solidFill>
                  <a:schemeClr val="lt2"/>
                </a:solidFill>
                <a:latin typeface="Tahoma"/>
                <a:ea typeface="Tahoma"/>
                <a:cs typeface="Tahoma"/>
                <a:sym typeface="Tahoma"/>
              </a:rPr>
              <a:t>They were </a:t>
            </a:r>
            <a:r>
              <a:rPr lang="en-US"/>
              <a:t>not going to celebrate but to see their loved one. But they were separated by a stone!</a:t>
            </a:r>
            <a:endParaRPr/>
          </a:p>
        </p:txBody>
      </p:sp>
      <p:sp>
        <p:nvSpPr>
          <p:cNvPr id="243" name="Shape 243"/>
          <p:cNvSpPr txBox="1">
            <a:spLocks noGrp="1"/>
          </p:cNvSpPr>
          <p:nvPr>
            <p:ph type="subTitle" idx="1"/>
          </p:nvPr>
        </p:nvSpPr>
        <p:spPr>
          <a:xfrm>
            <a:off x="-622050" y="5017475"/>
            <a:ext cx="4056000" cy="2057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800"/>
              <a:buFont typeface="Arial"/>
              <a:buNone/>
            </a:pPr>
            <a:endParaRPr/>
          </a:p>
        </p:txBody>
      </p:sp>
    </p:spTree>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2286000" y="457200"/>
            <a:ext cx="6172200" cy="12954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98" name="Shape 98"/>
          <p:cNvSpPr txBox="1">
            <a:spLocks noGrp="1"/>
          </p:cNvSpPr>
          <p:nvPr>
            <p:ph type="body" idx="1"/>
          </p:nvPr>
        </p:nvSpPr>
        <p:spPr>
          <a:xfrm>
            <a:off x="2362200" y="1981200"/>
            <a:ext cx="6096000" cy="41148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endParaRPr/>
          </a:p>
        </p:txBody>
      </p:sp>
      <p:pic>
        <p:nvPicPr>
          <p:cNvPr id="99" name="Shape 99"/>
          <p:cNvPicPr preferRelativeResize="0"/>
          <p:nvPr/>
        </p:nvPicPr>
        <p:blipFill>
          <a:blip r:embed="rId3">
            <a:alphaModFix/>
          </a:blip>
          <a:stretch>
            <a:fillRect/>
          </a:stretch>
        </p:blipFill>
        <p:spPr>
          <a:xfrm>
            <a:off x="0" y="0"/>
            <a:ext cx="9144003" cy="685800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Tahoma"/>
              <a:buNone/>
            </a:pPr>
            <a:r>
              <a:rPr lang="en-US" sz="4400" b="0" i="1" u="none" strike="noStrike" cap="none">
                <a:solidFill>
                  <a:schemeClr val="lt2"/>
                </a:solidFill>
                <a:latin typeface="Tahoma"/>
                <a:ea typeface="Tahoma"/>
                <a:cs typeface="Tahoma"/>
                <a:sym typeface="Tahoma"/>
              </a:rPr>
              <a:t>The </a:t>
            </a:r>
            <a:r>
              <a:rPr lang="en-US"/>
              <a:t>C</a:t>
            </a:r>
            <a:r>
              <a:rPr lang="en-US" sz="4400" b="0" i="1" u="none" strike="noStrike" cap="none">
                <a:solidFill>
                  <a:schemeClr val="lt2"/>
                </a:solidFill>
                <a:latin typeface="Tahoma"/>
                <a:ea typeface="Tahoma"/>
                <a:cs typeface="Tahoma"/>
                <a:sym typeface="Tahoma"/>
              </a:rPr>
              <a:t>reaky </a:t>
            </a:r>
            <a:r>
              <a:rPr lang="en-US"/>
              <a:t>S</a:t>
            </a:r>
            <a:r>
              <a:rPr lang="en-US" sz="4400" b="0" i="1" u="none" strike="noStrike" cap="none">
                <a:solidFill>
                  <a:schemeClr val="lt2"/>
                </a:solidFill>
                <a:latin typeface="Tahoma"/>
                <a:ea typeface="Tahoma"/>
                <a:cs typeface="Tahoma"/>
                <a:sym typeface="Tahoma"/>
              </a:rPr>
              <a:t>tair</a:t>
            </a:r>
            <a:endParaRPr/>
          </a:p>
        </p:txBody>
      </p:sp>
      <p:sp>
        <p:nvSpPr>
          <p:cNvPr id="249" name="Shape 249"/>
          <p:cNvSpPr txBox="1">
            <a:spLocks noGrp="1"/>
          </p:cNvSpPr>
          <p:nvPr>
            <p:ph type="subTitle" idx="1"/>
          </p:nvPr>
        </p:nvSpPr>
        <p:spPr>
          <a:xfrm>
            <a:off x="2543175" y="3733800"/>
            <a:ext cx="4056062" cy="228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800"/>
              <a:buFont typeface="Arial"/>
              <a:buNone/>
            </a:pPr>
            <a:r>
              <a:rPr lang="en-US" sz="2800" b="0" i="0" u="none">
                <a:solidFill>
                  <a:schemeClr val="lt1"/>
                </a:solidFill>
                <a:latin typeface="Tahoma"/>
                <a:ea typeface="Tahoma"/>
                <a:cs typeface="Tahoma"/>
                <a:sym typeface="Tahoma"/>
              </a:rPr>
              <a:t>What if… </a:t>
            </a:r>
            <a:endParaRPr/>
          </a:p>
          <a:p>
            <a:pPr marL="0" marR="0" lvl="0" indent="0" algn="ctr" rtl="0">
              <a:lnSpc>
                <a:spcPct val="100000"/>
              </a:lnSpc>
              <a:spcBef>
                <a:spcPts val="560"/>
              </a:spcBef>
              <a:spcAft>
                <a:spcPts val="0"/>
              </a:spcAft>
              <a:buClr>
                <a:schemeClr val="lt1"/>
              </a:buClr>
              <a:buSzPts val="2800"/>
              <a:buFont typeface="Arial"/>
              <a:buNone/>
            </a:pPr>
            <a:endParaRPr sz="2800" b="0" i="0" u="none">
              <a:solidFill>
                <a:schemeClr val="lt1"/>
              </a:solidFill>
              <a:latin typeface="Tahoma"/>
              <a:ea typeface="Tahoma"/>
              <a:cs typeface="Tahoma"/>
              <a:sym typeface="Tahoma"/>
            </a:endParaRPr>
          </a:p>
          <a:p>
            <a:pPr marL="0" marR="0" lvl="0" indent="0" algn="ctr" rtl="0">
              <a:spcBef>
                <a:spcPts val="560"/>
              </a:spcBef>
              <a:spcAft>
                <a:spcPts val="0"/>
              </a:spcAft>
              <a:buClr>
                <a:schemeClr val="lt1"/>
              </a:buClr>
              <a:buSzPts val="2800"/>
              <a:buFont typeface="Arial"/>
              <a:buNone/>
            </a:pPr>
            <a:endParaRPr sz="2800" b="0" i="0" u="none">
              <a:solidFill>
                <a:schemeClr val="lt1"/>
              </a:solidFill>
              <a:latin typeface="Tahoma"/>
              <a:ea typeface="Tahoma"/>
              <a:cs typeface="Tahoma"/>
              <a:sym typeface="Tahoma"/>
            </a:endParaRPr>
          </a:p>
        </p:txBody>
      </p:sp>
      <p:sp>
        <p:nvSpPr>
          <p:cNvPr id="250" name="Shape 250"/>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51" name="Shape 251"/>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Tree>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58" name="Shape 258"/>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59" name="Shape 259"/>
          <p:cNvSpPr txBox="1">
            <a:spLocks noGrp="1"/>
          </p:cNvSpPr>
          <p:nvPr>
            <p:ph type="title"/>
          </p:nvPr>
        </p:nvSpPr>
        <p:spPr>
          <a:xfrm>
            <a:off x="2286000" y="457200"/>
            <a:ext cx="61722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Tahoma"/>
              <a:buNone/>
            </a:pPr>
            <a:r>
              <a:rPr lang="en-US" sz="4400" b="0" i="1" u="none" strike="noStrike" cap="none">
                <a:solidFill>
                  <a:schemeClr val="lt2"/>
                </a:solidFill>
                <a:latin typeface="Tahoma"/>
                <a:ea typeface="Tahoma"/>
                <a:cs typeface="Tahoma"/>
                <a:sym typeface="Tahoma"/>
              </a:rPr>
              <a:t>Your night before</a:t>
            </a:r>
            <a:endParaRPr/>
          </a:p>
        </p:txBody>
      </p:sp>
      <p:sp>
        <p:nvSpPr>
          <p:cNvPr id="260" name="Shape 260"/>
          <p:cNvSpPr txBox="1">
            <a:spLocks noGrp="1"/>
          </p:cNvSpPr>
          <p:nvPr>
            <p:ph type="body" idx="1"/>
          </p:nvPr>
        </p:nvSpPr>
        <p:spPr>
          <a:xfrm>
            <a:off x="1978275" y="1981200"/>
            <a:ext cx="6480000" cy="4476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Arial"/>
              <a:buChar char="●"/>
            </a:pPr>
            <a:r>
              <a:rPr lang="en-US" sz="3200" b="0" i="0" u="none">
                <a:solidFill>
                  <a:schemeClr val="lt1"/>
                </a:solidFill>
                <a:latin typeface="Tahoma"/>
                <a:ea typeface="Tahoma"/>
                <a:cs typeface="Tahoma"/>
                <a:sym typeface="Tahoma"/>
              </a:rPr>
              <a:t>This could be your night before. </a:t>
            </a:r>
            <a:endParaRPr/>
          </a:p>
          <a:p>
            <a:pPr marL="342900" marR="0" lvl="0" indent="-342900" algn="l" rtl="0">
              <a:lnSpc>
                <a:spcPct val="100000"/>
              </a:lnSpc>
              <a:spcBef>
                <a:spcPts val="640"/>
              </a:spcBef>
              <a:spcAft>
                <a:spcPts val="0"/>
              </a:spcAft>
              <a:buClr>
                <a:schemeClr val="lt1"/>
              </a:buClr>
              <a:buSzPts val="3200"/>
              <a:buFont typeface="Arial"/>
              <a:buChar char="●"/>
            </a:pPr>
            <a:r>
              <a:rPr lang="en-US" sz="3200" b="0" i="0" u="none">
                <a:solidFill>
                  <a:schemeClr val="lt1"/>
                </a:solidFill>
                <a:latin typeface="Tahoma"/>
                <a:ea typeface="Tahoma"/>
                <a:cs typeface="Tahoma"/>
                <a:sym typeface="Tahoma"/>
              </a:rPr>
              <a:t>The night before your soul is required. </a:t>
            </a:r>
            <a:endParaRPr sz="3200" b="0" i="0" u="none">
              <a:solidFill>
                <a:schemeClr val="lt1"/>
              </a:solidFill>
              <a:latin typeface="Tahoma"/>
              <a:ea typeface="Tahoma"/>
              <a:cs typeface="Tahoma"/>
              <a:sym typeface="Tahoma"/>
            </a:endParaRPr>
          </a:p>
          <a:p>
            <a:pPr marL="342900" marR="0" lvl="0" indent="-342900" algn="l" rtl="0">
              <a:lnSpc>
                <a:spcPct val="100000"/>
              </a:lnSpc>
              <a:spcBef>
                <a:spcPts val="640"/>
              </a:spcBef>
              <a:spcAft>
                <a:spcPts val="0"/>
              </a:spcAft>
              <a:buClr>
                <a:schemeClr val="lt1"/>
              </a:buClr>
              <a:buSzPts val="3200"/>
              <a:buFont typeface="Arial"/>
              <a:buChar char="●"/>
            </a:pPr>
            <a:r>
              <a:rPr lang="en-US"/>
              <a:t>But God said to him, ‘You fool! This very night your soul is required of you; and now who will own what you have prepared? Luke 12:20</a:t>
            </a:r>
            <a:endParaRPr/>
          </a:p>
          <a:p>
            <a:pPr marL="342900" marR="0" lvl="0" indent="-139700" algn="l" rtl="0">
              <a:spcBef>
                <a:spcPts val="640"/>
              </a:spcBef>
              <a:spcAft>
                <a:spcPts val="0"/>
              </a:spcAft>
              <a:buClr>
                <a:schemeClr val="lt1"/>
              </a:buClr>
              <a:buSzPts val="3200"/>
              <a:buFont typeface="Arial"/>
              <a:buNone/>
            </a:pPr>
            <a:endParaRPr sz="3200" b="0" i="0" u="none">
              <a:solidFill>
                <a:schemeClr val="lt1"/>
              </a:solidFill>
              <a:latin typeface="Tahoma"/>
              <a:ea typeface="Tahoma"/>
              <a:cs typeface="Tahoma"/>
              <a:sym typeface="Tahoma"/>
            </a:endParaRPr>
          </a:p>
        </p:txBody>
      </p:sp>
    </p:spTree>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ctrTitle"/>
          </p:nvPr>
        </p:nvSpPr>
        <p:spPr>
          <a:xfrm>
            <a:off x="373675" y="2286000"/>
            <a:ext cx="8264700" cy="1358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t>July 16th and September 20th</a:t>
            </a:r>
            <a:endParaRPr sz="4400" b="0" i="1" u="none" strike="noStrike" cap="none">
              <a:solidFill>
                <a:schemeClr val="lt2"/>
              </a:solidFill>
              <a:latin typeface="Tahoma"/>
              <a:ea typeface="Tahoma"/>
              <a:cs typeface="Tahoma"/>
              <a:sym typeface="Tahoma"/>
            </a:endParaRPr>
          </a:p>
        </p:txBody>
      </p:sp>
      <p:sp>
        <p:nvSpPr>
          <p:cNvPr id="266" name="Shape 266"/>
          <p:cNvSpPr txBox="1">
            <a:spLocks noGrp="1"/>
          </p:cNvSpPr>
          <p:nvPr>
            <p:ph type="subTitle" idx="1"/>
          </p:nvPr>
        </p:nvSpPr>
        <p:spPr>
          <a:xfrm>
            <a:off x="3576275" y="3803400"/>
            <a:ext cx="4056000" cy="2286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lt1"/>
              </a:buClr>
              <a:buSzPts val="2800"/>
              <a:buFont typeface="Arial"/>
              <a:buNone/>
            </a:pPr>
            <a:endParaRPr sz="2800">
              <a:solidFill>
                <a:schemeClr val="lt1"/>
              </a:solidFill>
              <a:latin typeface="Tahoma"/>
              <a:ea typeface="Tahoma"/>
              <a:cs typeface="Tahoma"/>
              <a:sym typeface="Tahoma"/>
            </a:endParaRPr>
          </a:p>
        </p:txBody>
      </p:sp>
      <p:sp>
        <p:nvSpPr>
          <p:cNvPr id="267" name="Shape 267"/>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68" name="Shape 268"/>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286000" y="457200"/>
            <a:ext cx="6172200" cy="12954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06" name="Shape 106"/>
          <p:cNvSpPr txBox="1">
            <a:spLocks noGrp="1"/>
          </p:cNvSpPr>
          <p:nvPr>
            <p:ph type="body" idx="1"/>
          </p:nvPr>
        </p:nvSpPr>
        <p:spPr>
          <a:xfrm>
            <a:off x="2362200" y="1981200"/>
            <a:ext cx="6096000" cy="41148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endParaRPr/>
          </a:p>
        </p:txBody>
      </p:sp>
      <p:pic>
        <p:nvPicPr>
          <p:cNvPr id="107" name="Shape 107"/>
          <p:cNvPicPr preferRelativeResize="0"/>
          <p:nvPr/>
        </p:nvPicPr>
        <p:blipFill>
          <a:blip r:embed="rId3">
            <a:alphaModFix/>
          </a:blip>
          <a:stretch>
            <a:fillRect/>
          </a:stretch>
        </p:blipFill>
        <p:spPr>
          <a:xfrm>
            <a:off x="330638" y="0"/>
            <a:ext cx="8482727" cy="6858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114" name="Shape 114"/>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115" name="Shape 115"/>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Tahoma"/>
              <a:buNone/>
            </a:pPr>
            <a:r>
              <a:rPr lang="en-US" sz="4400" b="0" i="1" u="none" strike="noStrike" cap="none">
                <a:solidFill>
                  <a:schemeClr val="lt2"/>
                </a:solidFill>
                <a:latin typeface="Tahoma"/>
                <a:ea typeface="Tahoma"/>
                <a:cs typeface="Tahoma"/>
                <a:sym typeface="Tahoma"/>
              </a:rPr>
              <a:t>The night before</a:t>
            </a:r>
            <a:endParaRPr/>
          </a:p>
        </p:txBody>
      </p:sp>
      <p:sp>
        <p:nvSpPr>
          <p:cNvPr id="116" name="Shape 116"/>
          <p:cNvSpPr txBox="1">
            <a:spLocks noGrp="1"/>
          </p:cNvSpPr>
          <p:nvPr>
            <p:ph type="subTitle" idx="1"/>
          </p:nvPr>
        </p:nvSpPr>
        <p:spPr>
          <a:xfrm>
            <a:off x="2543175" y="3733800"/>
            <a:ext cx="4056062" cy="2286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800"/>
              <a:buFont typeface="Arial"/>
              <a:buNone/>
            </a:pPr>
            <a:r>
              <a:rPr lang="en-US" sz="2800" b="0" i="0" u="none">
                <a:solidFill>
                  <a:schemeClr val="lt1"/>
                </a:solidFill>
                <a:latin typeface="Tahoma"/>
                <a:ea typeface="Tahoma"/>
                <a:cs typeface="Tahoma"/>
                <a:sym typeface="Tahoma"/>
              </a:rPr>
              <a:t>Abraham</a:t>
            </a:r>
            <a:endParaRPr/>
          </a:p>
          <a:p>
            <a:pPr marL="0" marR="0" lvl="0" indent="0" algn="ctr" rtl="0">
              <a:lnSpc>
                <a:spcPct val="100000"/>
              </a:lnSpc>
              <a:spcBef>
                <a:spcPts val="560"/>
              </a:spcBef>
              <a:spcAft>
                <a:spcPts val="0"/>
              </a:spcAft>
              <a:buClr>
                <a:schemeClr val="lt1"/>
              </a:buClr>
              <a:buSzPts val="2800"/>
              <a:buFont typeface="Arial"/>
              <a:buNone/>
            </a:pPr>
            <a:r>
              <a:rPr lang="en-US" sz="2800" b="0" i="0" u="none">
                <a:solidFill>
                  <a:schemeClr val="lt1"/>
                </a:solidFill>
                <a:latin typeface="Tahoma"/>
                <a:ea typeface="Tahoma"/>
                <a:cs typeface="Tahoma"/>
                <a:sym typeface="Tahoma"/>
              </a:rPr>
              <a:t>Jesus</a:t>
            </a:r>
            <a:endParaRPr sz="2800" b="0" i="0" u="none">
              <a:solidFill>
                <a:schemeClr val="lt1"/>
              </a:solidFill>
              <a:latin typeface="Tahoma"/>
              <a:ea typeface="Tahoma"/>
              <a:cs typeface="Tahoma"/>
              <a:sym typeface="Tahoma"/>
            </a:endParaRPr>
          </a:p>
          <a:p>
            <a:pPr marL="0" marR="0" lvl="0" indent="0" algn="ctr" rtl="0">
              <a:lnSpc>
                <a:spcPct val="100000"/>
              </a:lnSpc>
              <a:spcBef>
                <a:spcPts val="560"/>
              </a:spcBef>
              <a:spcAft>
                <a:spcPts val="0"/>
              </a:spcAft>
              <a:buClr>
                <a:schemeClr val="lt1"/>
              </a:buClr>
              <a:buSzPts val="2800"/>
              <a:buFont typeface="Arial"/>
              <a:buNone/>
            </a:pPr>
            <a:r>
              <a:rPr lang="en-US"/>
              <a:t>Darius</a:t>
            </a:r>
            <a:endParaRPr/>
          </a:p>
          <a:p>
            <a:pPr marL="0" marR="0" lvl="0" indent="0" algn="ctr" rtl="0">
              <a:lnSpc>
                <a:spcPct val="100000"/>
              </a:lnSpc>
              <a:spcBef>
                <a:spcPts val="560"/>
              </a:spcBef>
              <a:spcAft>
                <a:spcPts val="0"/>
              </a:spcAft>
              <a:buClr>
                <a:schemeClr val="lt1"/>
              </a:buClr>
              <a:buSzPts val="2800"/>
              <a:buFont typeface="Arial"/>
              <a:buNone/>
            </a:pPr>
            <a:r>
              <a:rPr lang="en-US" sz="2800" b="0" i="0" u="none">
                <a:solidFill>
                  <a:schemeClr val="lt1"/>
                </a:solidFill>
                <a:latin typeface="Tahoma"/>
                <a:ea typeface="Tahoma"/>
                <a:cs typeface="Tahoma"/>
                <a:sym typeface="Tahoma"/>
              </a:rPr>
              <a:t>Mary Magdalene</a:t>
            </a:r>
            <a:endParaRPr/>
          </a:p>
        </p:txBody>
      </p:sp>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123" name="Shape 123"/>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124" name="Shape 124"/>
          <p:cNvSpPr txBox="1">
            <a:spLocks noGrp="1"/>
          </p:cNvSpPr>
          <p:nvPr>
            <p:ph type="title"/>
          </p:nvPr>
        </p:nvSpPr>
        <p:spPr>
          <a:xfrm>
            <a:off x="2286000" y="457200"/>
            <a:ext cx="6172200" cy="1295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400"/>
              <a:buFont typeface="Tahoma"/>
              <a:buNone/>
            </a:pPr>
            <a:r>
              <a:rPr lang="en-US" sz="4400" b="0" i="1" u="none" strike="noStrike" cap="none">
                <a:solidFill>
                  <a:schemeClr val="lt2"/>
                </a:solidFill>
                <a:latin typeface="Tahoma"/>
                <a:ea typeface="Tahoma"/>
                <a:cs typeface="Tahoma"/>
                <a:sym typeface="Tahoma"/>
              </a:rPr>
              <a:t>Abraham’s night before</a:t>
            </a:r>
            <a:endParaRPr/>
          </a:p>
        </p:txBody>
      </p:sp>
      <p:sp>
        <p:nvSpPr>
          <p:cNvPr id="125" name="Shape 125"/>
          <p:cNvSpPr txBox="1">
            <a:spLocks noGrp="1"/>
          </p:cNvSpPr>
          <p:nvPr>
            <p:ph type="body" idx="1"/>
          </p:nvPr>
        </p:nvSpPr>
        <p:spPr>
          <a:xfrm>
            <a:off x="2362200" y="1981200"/>
            <a:ext cx="6096000" cy="411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2000"/>
              <a:buFont typeface="Arial"/>
              <a:buChar char="●"/>
            </a:pPr>
            <a:r>
              <a:rPr lang="en-US" sz="2000" b="0" i="0" u="none">
                <a:solidFill>
                  <a:schemeClr val="lt1"/>
                </a:solidFill>
                <a:latin typeface="Tahoma"/>
                <a:ea typeface="Tahoma"/>
                <a:cs typeface="Tahoma"/>
                <a:sym typeface="Tahoma"/>
              </a:rPr>
              <a:t>Now it came about after these things, that God tested Abraham, and said to him, “Abraham!” And he said, “Here I am.” He said, “Take now your son, your only son, whom you love, Isaac, and go to the land of Moriah, and offer him there as a burnt offering on one of the mountains of which I will tell you.”  So Abraham rose early in the morning and saddled his donkey, and took two of his young men with him and Isaac his son; and he split wood for the burnt offering, and arose and went to the place of which God had told him</a:t>
            </a:r>
            <a:r>
              <a:rPr lang="en-US" sz="1600" b="0" i="0" u="none">
                <a:solidFill>
                  <a:schemeClr val="lt1"/>
                </a:solidFill>
                <a:latin typeface="Tahoma"/>
                <a:ea typeface="Tahoma"/>
                <a:cs typeface="Tahoma"/>
                <a:sym typeface="Tahoma"/>
              </a:rPr>
              <a:t>. </a:t>
            </a:r>
            <a:r>
              <a:rPr lang="en-US" sz="1600" b="1" i="0" u="none">
                <a:solidFill>
                  <a:schemeClr val="lt1"/>
                </a:solidFill>
                <a:latin typeface="Tahoma"/>
                <a:ea typeface="Tahoma"/>
                <a:cs typeface="Tahoma"/>
                <a:sym typeface="Tahoma"/>
              </a:rPr>
              <a:t>Genesis 22:1-3</a:t>
            </a:r>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2286000" y="457200"/>
            <a:ext cx="6172200" cy="12954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32" name="Shape 132"/>
          <p:cNvSpPr txBox="1">
            <a:spLocks noGrp="1"/>
          </p:cNvSpPr>
          <p:nvPr>
            <p:ph type="body" idx="1"/>
          </p:nvPr>
        </p:nvSpPr>
        <p:spPr>
          <a:xfrm>
            <a:off x="2362200" y="1981200"/>
            <a:ext cx="6096000" cy="41148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endParaRPr/>
          </a:p>
        </p:txBody>
      </p:sp>
      <p:pic>
        <p:nvPicPr>
          <p:cNvPr id="133" name="Shape 133"/>
          <p:cNvPicPr preferRelativeResize="0"/>
          <p:nvPr/>
        </p:nvPicPr>
        <p:blipFill>
          <a:blip r:embed="rId3">
            <a:alphaModFix/>
          </a:blip>
          <a:stretch>
            <a:fillRect/>
          </a:stretch>
        </p:blipFill>
        <p:spPr>
          <a:xfrm>
            <a:off x="241950" y="455463"/>
            <a:ext cx="8660100" cy="5947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p:nvPr/>
        </p:nvSpPr>
        <p:spPr>
          <a:xfrm>
            <a:off x="685800" y="6248400"/>
            <a:ext cx="19050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140" name="Shape 140"/>
          <p:cNvSpPr txBox="1"/>
          <p:nvPr/>
        </p:nvSpPr>
        <p:spPr>
          <a:xfrm>
            <a:off x="3124200" y="6248400"/>
            <a:ext cx="2895600" cy="457200"/>
          </a:xfrm>
          <a:prstGeom prst="rect">
            <a:avLst/>
          </a:prstGeom>
          <a:noFill/>
          <a:ln>
            <a:noFill/>
          </a:ln>
          <a:effectLst>
            <a:outerShdw blurRad="63500" dist="25399" dir="2700000">
              <a:schemeClr val="dk1"/>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141" name="Shape 141"/>
          <p:cNvSpPr txBox="1">
            <a:spLocks noGrp="1"/>
          </p:cNvSpPr>
          <p:nvPr>
            <p:ph type="title"/>
          </p:nvPr>
        </p:nvSpPr>
        <p:spPr>
          <a:xfrm>
            <a:off x="2286000" y="457200"/>
            <a:ext cx="6172200" cy="12954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2"/>
              </a:buClr>
              <a:buSzPts val="4400"/>
              <a:buFont typeface="Tahoma"/>
              <a:buNone/>
            </a:pPr>
            <a:r>
              <a:rPr lang="en-US" sz="4400" b="0" i="1" u="none" strike="noStrike" cap="none">
                <a:solidFill>
                  <a:schemeClr val="lt2"/>
                </a:solidFill>
                <a:latin typeface="Tahoma"/>
                <a:ea typeface="Tahoma"/>
                <a:cs typeface="Tahoma"/>
                <a:sym typeface="Tahoma"/>
              </a:rPr>
              <a:t>Can we imagine that night before? </a:t>
            </a:r>
            <a:endParaRPr/>
          </a:p>
        </p:txBody>
      </p:sp>
      <p:sp>
        <p:nvSpPr>
          <p:cNvPr id="142" name="Shape 142"/>
          <p:cNvSpPr txBox="1">
            <a:spLocks noGrp="1"/>
          </p:cNvSpPr>
          <p:nvPr>
            <p:ph type="body" idx="1"/>
          </p:nvPr>
        </p:nvSpPr>
        <p:spPr>
          <a:xfrm>
            <a:off x="2835525" y="2193675"/>
            <a:ext cx="5622600" cy="390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1"/>
              </a:buClr>
              <a:buSzPts val="3200"/>
              <a:buFont typeface="Arial"/>
              <a:buChar char="●"/>
            </a:pPr>
            <a:r>
              <a:rPr lang="en-US" sz="3200" b="0" i="0" u="none">
                <a:solidFill>
                  <a:schemeClr val="lt1"/>
                </a:solidFill>
                <a:latin typeface="Tahoma"/>
                <a:ea typeface="Tahoma"/>
                <a:cs typeface="Tahoma"/>
                <a:sym typeface="Tahoma"/>
              </a:rPr>
              <a:t>What was that night before like? </a:t>
            </a:r>
            <a:endParaRPr/>
          </a:p>
          <a:p>
            <a:pPr marL="342900" marR="0" lvl="0" indent="-342900" algn="l" rtl="0">
              <a:lnSpc>
                <a:spcPct val="100000"/>
              </a:lnSpc>
              <a:spcBef>
                <a:spcPts val="640"/>
              </a:spcBef>
              <a:spcAft>
                <a:spcPts val="0"/>
              </a:spcAft>
              <a:buClr>
                <a:schemeClr val="lt1"/>
              </a:buClr>
              <a:buSzPts val="3200"/>
              <a:buFont typeface="Arial"/>
              <a:buChar char="●"/>
            </a:pPr>
            <a:r>
              <a:rPr lang="en-US" sz="3200" b="0" i="0" u="none">
                <a:solidFill>
                  <a:schemeClr val="lt1"/>
                </a:solidFill>
                <a:latin typeface="Tahoma"/>
                <a:ea typeface="Tahoma"/>
                <a:cs typeface="Tahoma"/>
                <a:sym typeface="Tahoma"/>
              </a:rPr>
              <a:t>What would we do in that situation? </a:t>
            </a:r>
            <a:endParaRPr/>
          </a:p>
          <a:p>
            <a:pPr marL="342900" marR="0" lvl="0" indent="-342900" algn="l" rtl="0">
              <a:lnSpc>
                <a:spcPct val="100000"/>
              </a:lnSpc>
              <a:spcBef>
                <a:spcPts val="640"/>
              </a:spcBef>
              <a:spcAft>
                <a:spcPts val="0"/>
              </a:spcAft>
              <a:buClr>
                <a:schemeClr val="lt1"/>
              </a:buClr>
              <a:buSzPts val="3200"/>
              <a:buFont typeface="Arial"/>
              <a:buChar char="●"/>
            </a:pPr>
            <a:r>
              <a:rPr lang="en-US" sz="3200" b="0" i="0" u="none">
                <a:solidFill>
                  <a:schemeClr val="lt1"/>
                </a:solidFill>
                <a:latin typeface="Tahoma"/>
                <a:ea typeface="Tahoma"/>
                <a:cs typeface="Tahoma"/>
                <a:sym typeface="Tahoma"/>
              </a:rPr>
              <a:t>How would we feel? </a:t>
            </a:r>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ctrTitle"/>
          </p:nvPr>
        </p:nvSpPr>
        <p:spPr>
          <a:xfrm>
            <a:off x="2653075" y="747350"/>
            <a:ext cx="6227100" cy="14244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Have we ever had a similar night before? </a:t>
            </a:r>
            <a:endParaRPr/>
          </a:p>
        </p:txBody>
      </p:sp>
      <p:sp>
        <p:nvSpPr>
          <p:cNvPr id="149" name="Shape 149"/>
          <p:cNvSpPr txBox="1">
            <a:spLocks noGrp="1"/>
          </p:cNvSpPr>
          <p:nvPr>
            <p:ph type="subTitle" idx="1"/>
          </p:nvPr>
        </p:nvSpPr>
        <p:spPr>
          <a:xfrm>
            <a:off x="2543175" y="3733800"/>
            <a:ext cx="4056000" cy="2286000"/>
          </a:xfrm>
          <a:prstGeom prst="rect">
            <a:avLst/>
          </a:prstGeom>
        </p:spPr>
        <p:txBody>
          <a:bodyPr spcFirstLastPara="1" wrap="square" lIns="91425" tIns="45700" rIns="91425" bIns="45700" anchor="t" anchorCtr="0">
            <a:noAutofit/>
          </a:bodyPr>
          <a:lstStyle/>
          <a:p>
            <a:pPr marL="0" lvl="0" indent="0">
              <a:spcBef>
                <a:spcPts val="560"/>
              </a:spcBef>
              <a:spcAft>
                <a:spcPts val="0"/>
              </a:spcAft>
              <a:buNone/>
            </a:pPr>
            <a:endParaRPr/>
          </a:p>
        </p:txBody>
      </p:sp>
      <p:pic>
        <p:nvPicPr>
          <p:cNvPr id="150" name="Shape 150"/>
          <p:cNvPicPr preferRelativeResize="0"/>
          <p:nvPr/>
        </p:nvPicPr>
        <p:blipFill>
          <a:blip r:embed="rId3">
            <a:alphaModFix/>
          </a:blip>
          <a:stretch>
            <a:fillRect/>
          </a:stretch>
        </p:blipFill>
        <p:spPr>
          <a:xfrm>
            <a:off x="593475" y="2347525"/>
            <a:ext cx="8154798" cy="42919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2286000" y="457200"/>
            <a:ext cx="6172200" cy="1295400"/>
          </a:xfrm>
          <a:prstGeom prst="rect">
            <a:avLst/>
          </a:prstGeom>
        </p:spPr>
        <p:txBody>
          <a:bodyPr spcFirstLastPara="1" wrap="square" lIns="91425" tIns="45700" rIns="91425" bIns="45700" anchor="ctr" anchorCtr="0">
            <a:noAutofit/>
          </a:bodyPr>
          <a:lstStyle/>
          <a:p>
            <a:pPr marL="0" lvl="0" indent="0" algn="l" rtl="0">
              <a:spcBef>
                <a:spcPts val="640"/>
              </a:spcBef>
              <a:spcAft>
                <a:spcPts val="0"/>
              </a:spcAft>
              <a:buNone/>
            </a:pPr>
            <a:r>
              <a:rPr lang="en-US" sz="3200" i="0">
                <a:solidFill>
                  <a:schemeClr val="lt1"/>
                </a:solidFill>
              </a:rPr>
              <a:t>Read it again… Genesis 22:1-3</a:t>
            </a:r>
            <a:endParaRPr sz="3200" i="0">
              <a:solidFill>
                <a:schemeClr val="lt1"/>
              </a:solidFill>
            </a:endParaRPr>
          </a:p>
          <a:p>
            <a:pPr marL="0" lvl="0" indent="0">
              <a:spcBef>
                <a:spcPts val="0"/>
              </a:spcBef>
              <a:spcAft>
                <a:spcPts val="0"/>
              </a:spcAft>
              <a:buNone/>
            </a:pPr>
            <a:endParaRPr/>
          </a:p>
        </p:txBody>
      </p:sp>
      <p:sp>
        <p:nvSpPr>
          <p:cNvPr id="157" name="Shape 157"/>
          <p:cNvSpPr txBox="1">
            <a:spLocks noGrp="1"/>
          </p:cNvSpPr>
          <p:nvPr>
            <p:ph type="body" idx="1"/>
          </p:nvPr>
        </p:nvSpPr>
        <p:spPr>
          <a:xfrm>
            <a:off x="725350" y="2148250"/>
            <a:ext cx="8067000" cy="4343400"/>
          </a:xfrm>
          <a:prstGeom prst="rect">
            <a:avLst/>
          </a:prstGeom>
        </p:spPr>
        <p:txBody>
          <a:bodyPr spcFirstLastPara="1" wrap="square" lIns="91425" tIns="45700" rIns="91425" bIns="45700" anchor="t" anchorCtr="0">
            <a:noAutofit/>
          </a:bodyPr>
          <a:lstStyle/>
          <a:p>
            <a:pPr marL="342900" lvl="0" indent="-368300" rtl="0">
              <a:spcBef>
                <a:spcPts val="0"/>
              </a:spcBef>
              <a:spcAft>
                <a:spcPts val="0"/>
              </a:spcAft>
              <a:buSzPts val="2400"/>
              <a:buChar char="●"/>
            </a:pPr>
            <a:r>
              <a:rPr lang="en-US" sz="2400" b="1"/>
              <a:t>Now it came about after these things, that God tested Abraham, and said to him, “Abraham!” And he said, “Here I am.” He said, “Take now your son, your only son, whom you love, Isaac, and go to the land of Moriah, and offer him there as a burnt offering on one of the mountains of which I will tell you.”  So Abraham rose early in the morning and saddled his donkey, and took two of his young men with him and Isaac his son; and he split wood for the burnt offering, and arose and went to the place of which God had told him.</a:t>
            </a:r>
            <a:endParaRPr sz="2400" b="1"/>
          </a:p>
          <a:p>
            <a:pPr marL="0" lvl="0" indent="0">
              <a:spcBef>
                <a:spcPts val="640"/>
              </a:spcBef>
              <a:spcAft>
                <a:spcPts val="0"/>
              </a:spcAft>
              <a:buNone/>
            </a:pPr>
            <a:endParaRPr b="1"/>
          </a:p>
        </p:txBody>
      </p:sp>
    </p:spTree>
  </p:cSld>
  <p:clrMapOvr>
    <a:masterClrMapping/>
  </p:clrMapOvr>
</p:sld>
</file>

<file path=ppt/theme/theme1.xml><?xml version="1.0" encoding="utf-8"?>
<a:theme xmlns:a="http://schemas.openxmlformats.org/drawingml/2006/main" name="Full Moon">
  <a:themeElements>
    <a:clrScheme name="Full Moon 2">
      <a:dk1>
        <a:srgbClr val="336699"/>
      </a:dk1>
      <a:lt1>
        <a:srgbClr val="FFFFFF"/>
      </a:lt1>
      <a:dk2>
        <a:srgbClr val="000000"/>
      </a:dk2>
      <a:lt2>
        <a:srgbClr val="FFFFFF"/>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On-screen Show (4:3)</PresentationFormat>
  <Paragraphs>62</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Tahoma</vt:lpstr>
      <vt:lpstr>Full Moon</vt:lpstr>
      <vt:lpstr>PowerPoint Presentation</vt:lpstr>
      <vt:lpstr>PowerPoint Presentation</vt:lpstr>
      <vt:lpstr>PowerPoint Presentation</vt:lpstr>
      <vt:lpstr>The night before</vt:lpstr>
      <vt:lpstr>Abraham’s night before</vt:lpstr>
      <vt:lpstr>PowerPoint Presentation</vt:lpstr>
      <vt:lpstr>Can we imagine that night before? </vt:lpstr>
      <vt:lpstr>Have we ever had a similar night before? </vt:lpstr>
      <vt:lpstr>Read it again… Genesis 22:1-3 </vt:lpstr>
      <vt:lpstr>Genesis 22:4-7</vt:lpstr>
      <vt:lpstr> Verse 8 to 12</vt:lpstr>
      <vt:lpstr>Why is that shadow written? </vt:lpstr>
      <vt:lpstr>Jesus’ night before</vt:lpstr>
      <vt:lpstr>PowerPoint Presentation</vt:lpstr>
      <vt:lpstr>Jesus night before </vt:lpstr>
      <vt:lpstr>Jesus was in agony because He knew He would carry our sorrows and grief!</vt:lpstr>
      <vt:lpstr>Darius’ night before</vt:lpstr>
      <vt:lpstr>Mary’s night before      </vt:lpstr>
      <vt:lpstr>They were not going to celebrate but to see their loved one. But they were separated by a stone!</vt:lpstr>
      <vt:lpstr>The Creaky Stair</vt:lpstr>
      <vt:lpstr>Your night before</vt:lpstr>
      <vt:lpstr>July 16th and September 20th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ONealCOC</dc:creator>
  <cp:lastModifiedBy>Auditorium</cp:lastModifiedBy>
  <cp:revision>1</cp:revision>
  <dcterms:modified xsi:type="dcterms:W3CDTF">2018-06-17T21:43:05Z</dcterms:modified>
</cp:coreProperties>
</file>