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2" r:id="rId2"/>
  </p:sldMasterIdLst>
  <p:notesMasterIdLst>
    <p:notesMasterId r:id="rId31"/>
  </p:notesMasterIdLst>
  <p:sldIdLst>
    <p:sldId id="285" r:id="rId3"/>
    <p:sldId id="291" r:id="rId4"/>
    <p:sldId id="292" r:id="rId5"/>
    <p:sldId id="294" r:id="rId6"/>
    <p:sldId id="256" r:id="rId7"/>
    <p:sldId id="286" r:id="rId8"/>
    <p:sldId id="295" r:id="rId9"/>
    <p:sldId id="296" r:id="rId10"/>
    <p:sldId id="297" r:id="rId11"/>
    <p:sldId id="264" r:id="rId12"/>
    <p:sldId id="318" r:id="rId13"/>
    <p:sldId id="300" r:id="rId14"/>
    <p:sldId id="303" r:id="rId15"/>
    <p:sldId id="309" r:id="rId16"/>
    <p:sldId id="306" r:id="rId17"/>
    <p:sldId id="316" r:id="rId18"/>
    <p:sldId id="308" r:id="rId19"/>
    <p:sldId id="312" r:id="rId20"/>
    <p:sldId id="299" r:id="rId21"/>
    <p:sldId id="263" r:id="rId22"/>
    <p:sldId id="310" r:id="rId23"/>
    <p:sldId id="289" r:id="rId24"/>
    <p:sldId id="301" r:id="rId25"/>
    <p:sldId id="314" r:id="rId26"/>
    <p:sldId id="315" r:id="rId27"/>
    <p:sldId id="305" r:id="rId28"/>
    <p:sldId id="317" r:id="rId29"/>
    <p:sldId id="284"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3817" autoAdjust="0"/>
  </p:normalViewPr>
  <p:slideViewPr>
    <p:cSldViewPr snapToGrid="0">
      <p:cViewPr varScale="1">
        <p:scale>
          <a:sx n="70" d="100"/>
          <a:sy n="70" d="100"/>
        </p:scale>
        <p:origin x="78" y="7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97E5EE-A361-488D-83CC-09E5E1A0B2A3}" type="datetimeFigureOut">
              <a:rPr lang="en-US" smtClean="0"/>
              <a:t>7/28/2019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E8DBA6-2453-4018-B121-5AC2CCE3E316}" type="slidenum">
              <a:rPr lang="en-US" smtClean="0"/>
              <a:t>‹#›</a:t>
            </a:fld>
            <a:endParaRPr lang="en-US"/>
          </a:p>
        </p:txBody>
      </p:sp>
    </p:spTree>
    <p:extLst>
      <p:ext uri="{BB962C8B-B14F-4D97-AF65-F5344CB8AC3E}">
        <p14:creationId xmlns:p14="http://schemas.microsoft.com/office/powerpoint/2010/main" val="4249990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3278D-1572-412B-A018-1C41EAE313B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C2241A8-E38B-4663-B8CB-D64F356E8AB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8F431AD-AF15-4BCA-AFC7-0E59E26360D1}"/>
              </a:ext>
            </a:extLst>
          </p:cNvPr>
          <p:cNvSpPr>
            <a:spLocks noGrp="1"/>
          </p:cNvSpPr>
          <p:nvPr>
            <p:ph type="dt" sz="half" idx="10"/>
          </p:nvPr>
        </p:nvSpPr>
        <p:spPr/>
        <p:txBody>
          <a:bodyPr/>
          <a:lstStyle/>
          <a:p>
            <a:fld id="{EC990C22-7D3B-499C-A973-AFA8A6C534A3}" type="datetime1">
              <a:rPr lang="en-US" smtClean="0"/>
              <a:t>7/28/2019</a:t>
            </a:fld>
            <a:endParaRPr lang="en-US"/>
          </a:p>
        </p:txBody>
      </p:sp>
      <p:sp>
        <p:nvSpPr>
          <p:cNvPr id="5" name="Footer Placeholder 4">
            <a:extLst>
              <a:ext uri="{FF2B5EF4-FFF2-40B4-BE49-F238E27FC236}">
                <a16:creationId xmlns:a16="http://schemas.microsoft.com/office/drawing/2014/main" id="{BC92D4F0-35C4-4FCB-8702-51E30DEE50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F02CA7-FC9A-4A22-8889-BE0DD066B2C8}"/>
              </a:ext>
            </a:extLst>
          </p:cNvPr>
          <p:cNvSpPr>
            <a:spLocks noGrp="1"/>
          </p:cNvSpPr>
          <p:nvPr>
            <p:ph type="sldNum" sz="quarter" idx="12"/>
          </p:nvPr>
        </p:nvSpPr>
        <p:spPr/>
        <p:txBody>
          <a:bodyPr/>
          <a:lstStyle/>
          <a:p>
            <a:fld id="{27BC449E-6BA7-4FA8-95B5-678C60848C54}" type="slidenum">
              <a:rPr lang="en-US" smtClean="0"/>
              <a:t>‹#›</a:t>
            </a:fld>
            <a:endParaRPr lang="en-US"/>
          </a:p>
        </p:txBody>
      </p:sp>
    </p:spTree>
    <p:extLst>
      <p:ext uri="{BB962C8B-B14F-4D97-AF65-F5344CB8AC3E}">
        <p14:creationId xmlns:p14="http://schemas.microsoft.com/office/powerpoint/2010/main" val="2510364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50D96-7701-4DF9-B70C-2C5E107CDC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C92D96-801C-4ADE-896D-91399A93865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7F15CB-856D-4526-B210-EA97F8BDBB9C}"/>
              </a:ext>
            </a:extLst>
          </p:cNvPr>
          <p:cNvSpPr>
            <a:spLocks noGrp="1"/>
          </p:cNvSpPr>
          <p:nvPr>
            <p:ph type="dt" sz="half" idx="10"/>
          </p:nvPr>
        </p:nvSpPr>
        <p:spPr/>
        <p:txBody>
          <a:bodyPr/>
          <a:lstStyle/>
          <a:p>
            <a:fld id="{8FF130E6-62C4-4F89-885E-1734B266F344}" type="datetime1">
              <a:rPr lang="en-US" smtClean="0"/>
              <a:t>7/28/2019</a:t>
            </a:fld>
            <a:endParaRPr lang="en-US"/>
          </a:p>
        </p:txBody>
      </p:sp>
      <p:sp>
        <p:nvSpPr>
          <p:cNvPr id="5" name="Footer Placeholder 4">
            <a:extLst>
              <a:ext uri="{FF2B5EF4-FFF2-40B4-BE49-F238E27FC236}">
                <a16:creationId xmlns:a16="http://schemas.microsoft.com/office/drawing/2014/main" id="{418AD83A-A79A-44C2-8EC5-93245265DD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75FF74-AE87-4935-A572-3F04B7D3CE36}"/>
              </a:ext>
            </a:extLst>
          </p:cNvPr>
          <p:cNvSpPr>
            <a:spLocks noGrp="1"/>
          </p:cNvSpPr>
          <p:nvPr>
            <p:ph type="sldNum" sz="quarter" idx="12"/>
          </p:nvPr>
        </p:nvSpPr>
        <p:spPr/>
        <p:txBody>
          <a:bodyPr/>
          <a:lstStyle/>
          <a:p>
            <a:fld id="{27BC449E-6BA7-4FA8-95B5-678C60848C54}" type="slidenum">
              <a:rPr lang="en-US" smtClean="0"/>
              <a:t>‹#›</a:t>
            </a:fld>
            <a:endParaRPr lang="en-US"/>
          </a:p>
        </p:txBody>
      </p:sp>
    </p:spTree>
    <p:extLst>
      <p:ext uri="{BB962C8B-B14F-4D97-AF65-F5344CB8AC3E}">
        <p14:creationId xmlns:p14="http://schemas.microsoft.com/office/powerpoint/2010/main" val="3089869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C6FA1C-1A76-4502-A082-EC906ED31A3A}"/>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866A72-ECDC-4438-B932-D55A181DD548}"/>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12F128-D722-400C-A9FE-13865E957E41}"/>
              </a:ext>
            </a:extLst>
          </p:cNvPr>
          <p:cNvSpPr>
            <a:spLocks noGrp="1"/>
          </p:cNvSpPr>
          <p:nvPr>
            <p:ph type="dt" sz="half" idx="10"/>
          </p:nvPr>
        </p:nvSpPr>
        <p:spPr/>
        <p:txBody>
          <a:bodyPr/>
          <a:lstStyle/>
          <a:p>
            <a:fld id="{1FCCC3F6-9EAF-4428-A106-404C96F0E540}" type="datetime1">
              <a:rPr lang="en-US" smtClean="0"/>
              <a:t>7/28/2019</a:t>
            </a:fld>
            <a:endParaRPr lang="en-US"/>
          </a:p>
        </p:txBody>
      </p:sp>
      <p:sp>
        <p:nvSpPr>
          <p:cNvPr id="5" name="Footer Placeholder 4">
            <a:extLst>
              <a:ext uri="{FF2B5EF4-FFF2-40B4-BE49-F238E27FC236}">
                <a16:creationId xmlns:a16="http://schemas.microsoft.com/office/drawing/2014/main" id="{1C35F408-CCF1-4161-9B8A-BA86434F32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976D6A-D4AC-4218-8925-DBCF811351C4}"/>
              </a:ext>
            </a:extLst>
          </p:cNvPr>
          <p:cNvSpPr>
            <a:spLocks noGrp="1"/>
          </p:cNvSpPr>
          <p:nvPr>
            <p:ph type="sldNum" sz="quarter" idx="12"/>
          </p:nvPr>
        </p:nvSpPr>
        <p:spPr/>
        <p:txBody>
          <a:bodyPr/>
          <a:lstStyle/>
          <a:p>
            <a:fld id="{27BC449E-6BA7-4FA8-95B5-678C60848C54}" type="slidenum">
              <a:rPr lang="en-US" smtClean="0"/>
              <a:t>‹#›</a:t>
            </a:fld>
            <a:endParaRPr lang="en-US"/>
          </a:p>
        </p:txBody>
      </p:sp>
    </p:spTree>
    <p:extLst>
      <p:ext uri="{BB962C8B-B14F-4D97-AF65-F5344CB8AC3E}">
        <p14:creationId xmlns:p14="http://schemas.microsoft.com/office/powerpoint/2010/main" val="2538079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C4C0E8-BFCA-4187-9DB9-5FA0374D332E}" type="datetime1">
              <a:rPr lang="en-US" smtClean="0"/>
              <a:t>7/28/2019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BBA32B-F5F8-4ADD-9352-633D5B712DC5}" type="slidenum">
              <a:rPr lang="en-US" smtClean="0"/>
              <a:t>‹#›</a:t>
            </a:fld>
            <a:endParaRPr lang="en-US"/>
          </a:p>
        </p:txBody>
      </p:sp>
    </p:spTree>
    <p:extLst>
      <p:ext uri="{BB962C8B-B14F-4D97-AF65-F5344CB8AC3E}">
        <p14:creationId xmlns:p14="http://schemas.microsoft.com/office/powerpoint/2010/main" val="2260478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9BEB96-4045-4BC5-9AAD-65C982EB64A2}" type="datetime1">
              <a:rPr lang="en-US" smtClean="0"/>
              <a:t>7/28/2019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BBA32B-F5F8-4ADD-9352-633D5B712DC5}" type="slidenum">
              <a:rPr lang="en-US" smtClean="0"/>
              <a:t>‹#›</a:t>
            </a:fld>
            <a:endParaRPr lang="en-US"/>
          </a:p>
        </p:txBody>
      </p:sp>
    </p:spTree>
    <p:extLst>
      <p:ext uri="{BB962C8B-B14F-4D97-AF65-F5344CB8AC3E}">
        <p14:creationId xmlns:p14="http://schemas.microsoft.com/office/powerpoint/2010/main" val="2574488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605EF3-6C38-49E1-B6B7-753D670D8774}" type="datetime1">
              <a:rPr lang="en-US" smtClean="0"/>
              <a:t>7/28/2019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BBA32B-F5F8-4ADD-9352-633D5B712DC5}" type="slidenum">
              <a:rPr lang="en-US" smtClean="0"/>
              <a:t>‹#›</a:t>
            </a:fld>
            <a:endParaRPr lang="en-US"/>
          </a:p>
        </p:txBody>
      </p:sp>
    </p:spTree>
    <p:extLst>
      <p:ext uri="{BB962C8B-B14F-4D97-AF65-F5344CB8AC3E}">
        <p14:creationId xmlns:p14="http://schemas.microsoft.com/office/powerpoint/2010/main" val="1506841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18DD2A-4F1B-459E-8D08-B733C4DA605F}" type="datetime1">
              <a:rPr lang="en-US" smtClean="0"/>
              <a:t>7/28/2019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BBA32B-F5F8-4ADD-9352-633D5B712DC5}" type="slidenum">
              <a:rPr lang="en-US" smtClean="0"/>
              <a:t>‹#›</a:t>
            </a:fld>
            <a:endParaRPr lang="en-US"/>
          </a:p>
        </p:txBody>
      </p:sp>
    </p:spTree>
    <p:extLst>
      <p:ext uri="{BB962C8B-B14F-4D97-AF65-F5344CB8AC3E}">
        <p14:creationId xmlns:p14="http://schemas.microsoft.com/office/powerpoint/2010/main" val="37745397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1651051-D0B8-4810-B669-B7F26759F28D}" type="datetime1">
              <a:rPr lang="en-US" smtClean="0"/>
              <a:t>7/28/2019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BBA32B-F5F8-4ADD-9352-633D5B712DC5}" type="slidenum">
              <a:rPr lang="en-US" smtClean="0"/>
              <a:t>‹#›</a:t>
            </a:fld>
            <a:endParaRPr lang="en-US"/>
          </a:p>
        </p:txBody>
      </p:sp>
    </p:spTree>
    <p:extLst>
      <p:ext uri="{BB962C8B-B14F-4D97-AF65-F5344CB8AC3E}">
        <p14:creationId xmlns:p14="http://schemas.microsoft.com/office/powerpoint/2010/main" val="42934202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865DAD-58B0-404D-8C6E-0F7476DD2D8F}" type="datetime1">
              <a:rPr lang="en-US" smtClean="0"/>
              <a:t>7/28/2019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BBA32B-F5F8-4ADD-9352-633D5B712DC5}" type="slidenum">
              <a:rPr lang="en-US" smtClean="0"/>
              <a:t>‹#›</a:t>
            </a:fld>
            <a:endParaRPr lang="en-US"/>
          </a:p>
        </p:txBody>
      </p:sp>
    </p:spTree>
    <p:extLst>
      <p:ext uri="{BB962C8B-B14F-4D97-AF65-F5344CB8AC3E}">
        <p14:creationId xmlns:p14="http://schemas.microsoft.com/office/powerpoint/2010/main" val="28559913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655AE1-4604-449A-8438-243984A8E411}" type="datetime1">
              <a:rPr lang="en-US" smtClean="0"/>
              <a:t>7/28/2019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BBA32B-F5F8-4ADD-9352-633D5B712DC5}" type="slidenum">
              <a:rPr lang="en-US" smtClean="0"/>
              <a:t>‹#›</a:t>
            </a:fld>
            <a:endParaRPr lang="en-US"/>
          </a:p>
        </p:txBody>
      </p:sp>
    </p:spTree>
    <p:extLst>
      <p:ext uri="{BB962C8B-B14F-4D97-AF65-F5344CB8AC3E}">
        <p14:creationId xmlns:p14="http://schemas.microsoft.com/office/powerpoint/2010/main" val="328787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BC9C08-D220-4B4F-A824-D06097195912}" type="datetime1">
              <a:rPr lang="en-US" smtClean="0"/>
              <a:t>7/28/2019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BBA32B-F5F8-4ADD-9352-633D5B712DC5}" type="slidenum">
              <a:rPr lang="en-US" smtClean="0"/>
              <a:t>‹#›</a:t>
            </a:fld>
            <a:endParaRPr lang="en-US"/>
          </a:p>
        </p:txBody>
      </p:sp>
    </p:spTree>
    <p:extLst>
      <p:ext uri="{BB962C8B-B14F-4D97-AF65-F5344CB8AC3E}">
        <p14:creationId xmlns:p14="http://schemas.microsoft.com/office/powerpoint/2010/main" val="1978513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D9797-2641-4E8B-878F-741E242BC5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688F57-4133-4E52-A2F2-52B7043C84D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35A629-3CB2-4D41-BE6B-B74314396549}"/>
              </a:ext>
            </a:extLst>
          </p:cNvPr>
          <p:cNvSpPr>
            <a:spLocks noGrp="1"/>
          </p:cNvSpPr>
          <p:nvPr>
            <p:ph type="dt" sz="half" idx="10"/>
          </p:nvPr>
        </p:nvSpPr>
        <p:spPr/>
        <p:txBody>
          <a:bodyPr/>
          <a:lstStyle/>
          <a:p>
            <a:fld id="{FEBBF5FD-9A26-4F4C-8D2B-17A7389D2B9D}" type="datetime1">
              <a:rPr lang="en-US" smtClean="0"/>
              <a:t>7/28/2019</a:t>
            </a:fld>
            <a:endParaRPr lang="en-US"/>
          </a:p>
        </p:txBody>
      </p:sp>
      <p:sp>
        <p:nvSpPr>
          <p:cNvPr id="5" name="Footer Placeholder 4">
            <a:extLst>
              <a:ext uri="{FF2B5EF4-FFF2-40B4-BE49-F238E27FC236}">
                <a16:creationId xmlns:a16="http://schemas.microsoft.com/office/drawing/2014/main" id="{E30CC7B6-EB14-4870-B83B-3815C55762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4F19D7-D37B-45DD-B998-7393031D5D2B}"/>
              </a:ext>
            </a:extLst>
          </p:cNvPr>
          <p:cNvSpPr>
            <a:spLocks noGrp="1"/>
          </p:cNvSpPr>
          <p:nvPr>
            <p:ph type="sldNum" sz="quarter" idx="12"/>
          </p:nvPr>
        </p:nvSpPr>
        <p:spPr/>
        <p:txBody>
          <a:bodyPr/>
          <a:lstStyle/>
          <a:p>
            <a:fld id="{27BC449E-6BA7-4FA8-95B5-678C60848C54}" type="slidenum">
              <a:rPr lang="en-US" smtClean="0"/>
              <a:t>‹#›</a:t>
            </a:fld>
            <a:endParaRPr lang="en-US"/>
          </a:p>
        </p:txBody>
      </p:sp>
    </p:spTree>
    <p:extLst>
      <p:ext uri="{BB962C8B-B14F-4D97-AF65-F5344CB8AC3E}">
        <p14:creationId xmlns:p14="http://schemas.microsoft.com/office/powerpoint/2010/main" val="5229030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AD7C13-C432-4D30-B250-7FAFE2889A69}" type="datetime1">
              <a:rPr lang="en-US" smtClean="0"/>
              <a:t>7/28/2019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BBA32B-F5F8-4ADD-9352-633D5B712DC5}" type="slidenum">
              <a:rPr lang="en-US" smtClean="0"/>
              <a:t>‹#›</a:t>
            </a:fld>
            <a:endParaRPr lang="en-US"/>
          </a:p>
        </p:txBody>
      </p:sp>
    </p:spTree>
    <p:extLst>
      <p:ext uri="{BB962C8B-B14F-4D97-AF65-F5344CB8AC3E}">
        <p14:creationId xmlns:p14="http://schemas.microsoft.com/office/powerpoint/2010/main" val="11428458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B833AC-3828-4C01-A48B-C1DCEE825A8E}" type="datetime1">
              <a:rPr lang="en-US" smtClean="0"/>
              <a:t>7/28/2019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BBA32B-F5F8-4ADD-9352-633D5B712DC5}" type="slidenum">
              <a:rPr lang="en-US" smtClean="0"/>
              <a:t>‹#›</a:t>
            </a:fld>
            <a:endParaRPr lang="en-US"/>
          </a:p>
        </p:txBody>
      </p:sp>
    </p:spTree>
    <p:extLst>
      <p:ext uri="{BB962C8B-B14F-4D97-AF65-F5344CB8AC3E}">
        <p14:creationId xmlns:p14="http://schemas.microsoft.com/office/powerpoint/2010/main" val="12329995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551DFB-A3B2-4B4A-A680-B5AEF76B8D7A}" type="datetime1">
              <a:rPr lang="en-US" smtClean="0"/>
              <a:t>7/28/2019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BBA32B-F5F8-4ADD-9352-633D5B712DC5}" type="slidenum">
              <a:rPr lang="en-US" smtClean="0"/>
              <a:t>‹#›</a:t>
            </a:fld>
            <a:endParaRPr lang="en-US"/>
          </a:p>
        </p:txBody>
      </p:sp>
    </p:spTree>
    <p:extLst>
      <p:ext uri="{BB962C8B-B14F-4D97-AF65-F5344CB8AC3E}">
        <p14:creationId xmlns:p14="http://schemas.microsoft.com/office/powerpoint/2010/main" val="20578706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6D2C87-9A4F-4573-8EB7-CC3DFCF7F2F7}" type="datetime1">
              <a:rPr lang="en-US" smtClean="0"/>
              <a:t>7/28/2019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BBA32B-F5F8-4ADD-9352-633D5B712DC5}" type="slidenum">
              <a:rPr lang="en-US" smtClean="0"/>
              <a:t>‹#›</a:t>
            </a:fld>
            <a:endParaRPr 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958342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91A723-2295-47C7-ADD7-B8796B663E80}" type="datetime1">
              <a:rPr lang="en-US" smtClean="0"/>
              <a:t>7/28/2019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BBA32B-F5F8-4ADD-9352-633D5B712DC5}" type="slidenum">
              <a:rPr lang="en-US" smtClean="0"/>
              <a:t>‹#›</a:t>
            </a:fld>
            <a:endParaRPr lang="en-US"/>
          </a:p>
        </p:txBody>
      </p:sp>
    </p:spTree>
    <p:extLst>
      <p:ext uri="{BB962C8B-B14F-4D97-AF65-F5344CB8AC3E}">
        <p14:creationId xmlns:p14="http://schemas.microsoft.com/office/powerpoint/2010/main" val="2560375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DC06F5B-F1A7-4495-B3A0-C6C28E965ABD}" type="datetime1">
              <a:rPr lang="en-US" smtClean="0"/>
              <a:t>7/28/2019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BBA32B-F5F8-4ADD-9352-633D5B712DC5}" type="slidenum">
              <a:rPr lang="en-US" smtClean="0"/>
              <a:t>‹#›</a:t>
            </a:fld>
            <a:endParaRPr lang="en-US"/>
          </a:p>
        </p:txBody>
      </p:sp>
    </p:spTree>
    <p:extLst>
      <p:ext uri="{BB962C8B-B14F-4D97-AF65-F5344CB8AC3E}">
        <p14:creationId xmlns:p14="http://schemas.microsoft.com/office/powerpoint/2010/main" val="3091032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7701DCD-5002-45D1-A617-327CAAF69536}" type="datetime1">
              <a:rPr lang="en-US" smtClean="0"/>
              <a:t>7/28/2019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BBA32B-F5F8-4ADD-9352-633D5B712DC5}" type="slidenum">
              <a:rPr lang="en-US" smtClean="0"/>
              <a:t>‹#›</a:t>
            </a:fld>
            <a:endParaRPr lang="en-US"/>
          </a:p>
        </p:txBody>
      </p:sp>
    </p:spTree>
    <p:extLst>
      <p:ext uri="{BB962C8B-B14F-4D97-AF65-F5344CB8AC3E}">
        <p14:creationId xmlns:p14="http://schemas.microsoft.com/office/powerpoint/2010/main" val="13368060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29583B-0BEB-4EEB-9F0C-188A99C2DF28}" type="datetime1">
              <a:rPr lang="en-US" smtClean="0"/>
              <a:t>7/28/2019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BBA32B-F5F8-4ADD-9352-633D5B712DC5}" type="slidenum">
              <a:rPr lang="en-US" smtClean="0"/>
              <a:t>‹#›</a:t>
            </a:fld>
            <a:endParaRPr lang="en-US"/>
          </a:p>
        </p:txBody>
      </p:sp>
    </p:spTree>
    <p:extLst>
      <p:ext uri="{BB962C8B-B14F-4D97-AF65-F5344CB8AC3E}">
        <p14:creationId xmlns:p14="http://schemas.microsoft.com/office/powerpoint/2010/main" val="7834342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618481-3161-480B-A505-C4F159D43C05}" type="datetime1">
              <a:rPr lang="en-US" smtClean="0"/>
              <a:t>7/28/2019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BBA32B-F5F8-4ADD-9352-633D5B712DC5}" type="slidenum">
              <a:rPr lang="en-US" smtClean="0"/>
              <a:t>‹#›</a:t>
            </a:fld>
            <a:endParaRPr lang="en-US"/>
          </a:p>
        </p:txBody>
      </p:sp>
    </p:spTree>
    <p:extLst>
      <p:ext uri="{BB962C8B-B14F-4D97-AF65-F5344CB8AC3E}">
        <p14:creationId xmlns:p14="http://schemas.microsoft.com/office/powerpoint/2010/main" val="305856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968B5-53A3-4D51-ACF3-4492C47CB1D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1335EEB-3E24-4B5B-AD43-E02566C7920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B9CBC79-8285-4010-B33C-CC0739444163}"/>
              </a:ext>
            </a:extLst>
          </p:cNvPr>
          <p:cNvSpPr>
            <a:spLocks noGrp="1"/>
          </p:cNvSpPr>
          <p:nvPr>
            <p:ph type="dt" sz="half" idx="10"/>
          </p:nvPr>
        </p:nvSpPr>
        <p:spPr/>
        <p:txBody>
          <a:bodyPr/>
          <a:lstStyle/>
          <a:p>
            <a:fld id="{C20B40D8-DC14-4EA2-B0CB-D0881EC6F0C2}" type="datetime1">
              <a:rPr lang="en-US" smtClean="0"/>
              <a:t>7/28/2019</a:t>
            </a:fld>
            <a:endParaRPr lang="en-US"/>
          </a:p>
        </p:txBody>
      </p:sp>
      <p:sp>
        <p:nvSpPr>
          <p:cNvPr id="5" name="Footer Placeholder 4">
            <a:extLst>
              <a:ext uri="{FF2B5EF4-FFF2-40B4-BE49-F238E27FC236}">
                <a16:creationId xmlns:a16="http://schemas.microsoft.com/office/drawing/2014/main" id="{9CA76779-7E6F-4917-BD99-C3FBB5CA40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B21AB9-12E8-4E06-9C7C-5769C3797C47}"/>
              </a:ext>
            </a:extLst>
          </p:cNvPr>
          <p:cNvSpPr>
            <a:spLocks noGrp="1"/>
          </p:cNvSpPr>
          <p:nvPr>
            <p:ph type="sldNum" sz="quarter" idx="12"/>
          </p:nvPr>
        </p:nvSpPr>
        <p:spPr/>
        <p:txBody>
          <a:bodyPr/>
          <a:lstStyle/>
          <a:p>
            <a:fld id="{27BC449E-6BA7-4FA8-95B5-678C60848C54}" type="slidenum">
              <a:rPr lang="en-US" smtClean="0"/>
              <a:t>‹#›</a:t>
            </a:fld>
            <a:endParaRPr lang="en-US"/>
          </a:p>
        </p:txBody>
      </p:sp>
    </p:spTree>
    <p:extLst>
      <p:ext uri="{BB962C8B-B14F-4D97-AF65-F5344CB8AC3E}">
        <p14:creationId xmlns:p14="http://schemas.microsoft.com/office/powerpoint/2010/main" val="2904949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0057B-6DD7-42B0-808D-C9B5E6DF8E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87180F-DF7F-4946-8EF3-D1D9834FCC65}"/>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F92D81-4218-4854-B5F8-6C1D84B0E8A0}"/>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33E530-634E-4EF5-99B9-2A3CE3ED0014}"/>
              </a:ext>
            </a:extLst>
          </p:cNvPr>
          <p:cNvSpPr>
            <a:spLocks noGrp="1"/>
          </p:cNvSpPr>
          <p:nvPr>
            <p:ph type="dt" sz="half" idx="10"/>
          </p:nvPr>
        </p:nvSpPr>
        <p:spPr/>
        <p:txBody>
          <a:bodyPr/>
          <a:lstStyle/>
          <a:p>
            <a:fld id="{7BDD2819-4D27-4EA4-B747-158244181F2E}" type="datetime1">
              <a:rPr lang="en-US" smtClean="0"/>
              <a:t>7/28/2019</a:t>
            </a:fld>
            <a:endParaRPr lang="en-US"/>
          </a:p>
        </p:txBody>
      </p:sp>
      <p:sp>
        <p:nvSpPr>
          <p:cNvPr id="6" name="Footer Placeholder 5">
            <a:extLst>
              <a:ext uri="{FF2B5EF4-FFF2-40B4-BE49-F238E27FC236}">
                <a16:creationId xmlns:a16="http://schemas.microsoft.com/office/drawing/2014/main" id="{3B9966CC-6505-4F09-9998-70971D1A54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446C06-E1F9-4FC4-A75D-318FB3D2C843}"/>
              </a:ext>
            </a:extLst>
          </p:cNvPr>
          <p:cNvSpPr>
            <a:spLocks noGrp="1"/>
          </p:cNvSpPr>
          <p:nvPr>
            <p:ph type="sldNum" sz="quarter" idx="12"/>
          </p:nvPr>
        </p:nvSpPr>
        <p:spPr/>
        <p:txBody>
          <a:bodyPr/>
          <a:lstStyle/>
          <a:p>
            <a:fld id="{27BC449E-6BA7-4FA8-95B5-678C60848C54}" type="slidenum">
              <a:rPr lang="en-US" smtClean="0"/>
              <a:t>‹#›</a:t>
            </a:fld>
            <a:endParaRPr lang="en-US"/>
          </a:p>
        </p:txBody>
      </p:sp>
    </p:spTree>
    <p:extLst>
      <p:ext uri="{BB962C8B-B14F-4D97-AF65-F5344CB8AC3E}">
        <p14:creationId xmlns:p14="http://schemas.microsoft.com/office/powerpoint/2010/main" val="3411576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E8123-8CC4-4CC6-AAEF-FAFAF0027E81}"/>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0A3BBB-E769-483C-957A-D9A8B9399BE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E4FBC448-8A42-4A1B-B899-904E1E89CB63}"/>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CBFEB5-7288-4BB5-9D03-87B00B785A9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F88602C3-1352-4E7F-A7A4-59DD1E1491CF}"/>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4F3EEE-61B3-43C2-8268-6F1064B86647}"/>
              </a:ext>
            </a:extLst>
          </p:cNvPr>
          <p:cNvSpPr>
            <a:spLocks noGrp="1"/>
          </p:cNvSpPr>
          <p:nvPr>
            <p:ph type="dt" sz="half" idx="10"/>
          </p:nvPr>
        </p:nvSpPr>
        <p:spPr/>
        <p:txBody>
          <a:bodyPr/>
          <a:lstStyle/>
          <a:p>
            <a:fld id="{25FC287E-D5E2-49CA-AB1E-D9D8EA53AFFB}" type="datetime1">
              <a:rPr lang="en-US" smtClean="0"/>
              <a:t>7/28/2019</a:t>
            </a:fld>
            <a:endParaRPr lang="en-US"/>
          </a:p>
        </p:txBody>
      </p:sp>
      <p:sp>
        <p:nvSpPr>
          <p:cNvPr id="8" name="Footer Placeholder 7">
            <a:extLst>
              <a:ext uri="{FF2B5EF4-FFF2-40B4-BE49-F238E27FC236}">
                <a16:creationId xmlns:a16="http://schemas.microsoft.com/office/drawing/2014/main" id="{C6FDD84C-03B5-4426-8AB3-A13DEA9C89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DC754F-9A78-43C0-A23C-E5FB2BE2F1AD}"/>
              </a:ext>
            </a:extLst>
          </p:cNvPr>
          <p:cNvSpPr>
            <a:spLocks noGrp="1"/>
          </p:cNvSpPr>
          <p:nvPr>
            <p:ph type="sldNum" sz="quarter" idx="12"/>
          </p:nvPr>
        </p:nvSpPr>
        <p:spPr/>
        <p:txBody>
          <a:bodyPr/>
          <a:lstStyle/>
          <a:p>
            <a:fld id="{27BC449E-6BA7-4FA8-95B5-678C60848C54}" type="slidenum">
              <a:rPr lang="en-US" smtClean="0"/>
              <a:t>‹#›</a:t>
            </a:fld>
            <a:endParaRPr lang="en-US"/>
          </a:p>
        </p:txBody>
      </p:sp>
    </p:spTree>
    <p:extLst>
      <p:ext uri="{BB962C8B-B14F-4D97-AF65-F5344CB8AC3E}">
        <p14:creationId xmlns:p14="http://schemas.microsoft.com/office/powerpoint/2010/main" val="3622906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BCC2D-4375-4021-9804-66634F8649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0196E6-BD67-4904-85EC-BE8A21CD5B62}"/>
              </a:ext>
            </a:extLst>
          </p:cNvPr>
          <p:cNvSpPr>
            <a:spLocks noGrp="1"/>
          </p:cNvSpPr>
          <p:nvPr>
            <p:ph type="dt" sz="half" idx="10"/>
          </p:nvPr>
        </p:nvSpPr>
        <p:spPr/>
        <p:txBody>
          <a:bodyPr/>
          <a:lstStyle/>
          <a:p>
            <a:fld id="{8328944E-6261-4009-B979-E35E7DDB1920}" type="datetime1">
              <a:rPr lang="en-US" smtClean="0"/>
              <a:t>7/28/2019</a:t>
            </a:fld>
            <a:endParaRPr lang="en-US"/>
          </a:p>
        </p:txBody>
      </p:sp>
      <p:sp>
        <p:nvSpPr>
          <p:cNvPr id="4" name="Footer Placeholder 3">
            <a:extLst>
              <a:ext uri="{FF2B5EF4-FFF2-40B4-BE49-F238E27FC236}">
                <a16:creationId xmlns:a16="http://schemas.microsoft.com/office/drawing/2014/main" id="{582A7486-3274-4FFE-860F-1C4DBF5346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64FDD9-E78B-4893-A75E-E070CF091068}"/>
              </a:ext>
            </a:extLst>
          </p:cNvPr>
          <p:cNvSpPr>
            <a:spLocks noGrp="1"/>
          </p:cNvSpPr>
          <p:nvPr>
            <p:ph type="sldNum" sz="quarter" idx="12"/>
          </p:nvPr>
        </p:nvSpPr>
        <p:spPr/>
        <p:txBody>
          <a:bodyPr/>
          <a:lstStyle/>
          <a:p>
            <a:fld id="{27BC449E-6BA7-4FA8-95B5-678C60848C54}" type="slidenum">
              <a:rPr lang="en-US" smtClean="0"/>
              <a:t>‹#›</a:t>
            </a:fld>
            <a:endParaRPr lang="en-US"/>
          </a:p>
        </p:txBody>
      </p:sp>
    </p:spTree>
    <p:extLst>
      <p:ext uri="{BB962C8B-B14F-4D97-AF65-F5344CB8AC3E}">
        <p14:creationId xmlns:p14="http://schemas.microsoft.com/office/powerpoint/2010/main" val="2016455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E937FF-6238-48ED-BDDC-6E4AD5998AE6}"/>
              </a:ext>
            </a:extLst>
          </p:cNvPr>
          <p:cNvSpPr>
            <a:spLocks noGrp="1"/>
          </p:cNvSpPr>
          <p:nvPr>
            <p:ph type="dt" sz="half" idx="10"/>
          </p:nvPr>
        </p:nvSpPr>
        <p:spPr/>
        <p:txBody>
          <a:bodyPr/>
          <a:lstStyle/>
          <a:p>
            <a:fld id="{9E733433-FC3F-4F5D-9219-F1F89EE1A378}" type="datetime1">
              <a:rPr lang="en-US" smtClean="0"/>
              <a:t>7/28/2019</a:t>
            </a:fld>
            <a:endParaRPr lang="en-US"/>
          </a:p>
        </p:txBody>
      </p:sp>
      <p:sp>
        <p:nvSpPr>
          <p:cNvPr id="3" name="Footer Placeholder 2">
            <a:extLst>
              <a:ext uri="{FF2B5EF4-FFF2-40B4-BE49-F238E27FC236}">
                <a16:creationId xmlns:a16="http://schemas.microsoft.com/office/drawing/2014/main" id="{DD7F670D-D628-4E48-A90D-A7E1FCF2EC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3C4C44-EB35-4DDA-9FF9-4D9D32418CE0}"/>
              </a:ext>
            </a:extLst>
          </p:cNvPr>
          <p:cNvSpPr>
            <a:spLocks noGrp="1"/>
          </p:cNvSpPr>
          <p:nvPr>
            <p:ph type="sldNum" sz="quarter" idx="12"/>
          </p:nvPr>
        </p:nvSpPr>
        <p:spPr/>
        <p:txBody>
          <a:bodyPr/>
          <a:lstStyle/>
          <a:p>
            <a:fld id="{27BC449E-6BA7-4FA8-95B5-678C60848C54}" type="slidenum">
              <a:rPr lang="en-US" smtClean="0"/>
              <a:t>‹#›</a:t>
            </a:fld>
            <a:endParaRPr lang="en-US"/>
          </a:p>
        </p:txBody>
      </p:sp>
    </p:spTree>
    <p:extLst>
      <p:ext uri="{BB962C8B-B14F-4D97-AF65-F5344CB8AC3E}">
        <p14:creationId xmlns:p14="http://schemas.microsoft.com/office/powerpoint/2010/main" val="3989870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B59B5-6319-4A75-95CB-F71E61B404A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738C92C-D376-4AFA-93D1-F1E95B990B1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BAC788-9C74-4CBB-99EB-4C1F198163D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E562717F-82B8-4184-B37A-AB40960DB57D}"/>
              </a:ext>
            </a:extLst>
          </p:cNvPr>
          <p:cNvSpPr>
            <a:spLocks noGrp="1"/>
          </p:cNvSpPr>
          <p:nvPr>
            <p:ph type="dt" sz="half" idx="10"/>
          </p:nvPr>
        </p:nvSpPr>
        <p:spPr/>
        <p:txBody>
          <a:bodyPr/>
          <a:lstStyle/>
          <a:p>
            <a:fld id="{DA0F3F47-1F4A-47C5-B1E2-BCA6034B1E98}" type="datetime1">
              <a:rPr lang="en-US" smtClean="0"/>
              <a:t>7/28/2019</a:t>
            </a:fld>
            <a:endParaRPr lang="en-US"/>
          </a:p>
        </p:txBody>
      </p:sp>
      <p:sp>
        <p:nvSpPr>
          <p:cNvPr id="6" name="Footer Placeholder 5">
            <a:extLst>
              <a:ext uri="{FF2B5EF4-FFF2-40B4-BE49-F238E27FC236}">
                <a16:creationId xmlns:a16="http://schemas.microsoft.com/office/drawing/2014/main" id="{9C12EAED-BBBA-4676-8432-167F28FDCF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2699CA-4BFE-454F-9865-13E148183290}"/>
              </a:ext>
            </a:extLst>
          </p:cNvPr>
          <p:cNvSpPr>
            <a:spLocks noGrp="1"/>
          </p:cNvSpPr>
          <p:nvPr>
            <p:ph type="sldNum" sz="quarter" idx="12"/>
          </p:nvPr>
        </p:nvSpPr>
        <p:spPr/>
        <p:txBody>
          <a:bodyPr/>
          <a:lstStyle/>
          <a:p>
            <a:fld id="{27BC449E-6BA7-4FA8-95B5-678C60848C54}" type="slidenum">
              <a:rPr lang="en-US" smtClean="0"/>
              <a:t>‹#›</a:t>
            </a:fld>
            <a:endParaRPr lang="en-US"/>
          </a:p>
        </p:txBody>
      </p:sp>
    </p:spTree>
    <p:extLst>
      <p:ext uri="{BB962C8B-B14F-4D97-AF65-F5344CB8AC3E}">
        <p14:creationId xmlns:p14="http://schemas.microsoft.com/office/powerpoint/2010/main" val="3994773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99F9B-95F3-43FB-B473-778F141B341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5F43DA2-1A6B-4D6E-A533-5A49D8C3AF3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454E9F6-1FDA-432F-82A9-80D4EABAFFE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764FFEC9-54F5-4AB0-BFBB-52DC6064B35D}"/>
              </a:ext>
            </a:extLst>
          </p:cNvPr>
          <p:cNvSpPr>
            <a:spLocks noGrp="1"/>
          </p:cNvSpPr>
          <p:nvPr>
            <p:ph type="dt" sz="half" idx="10"/>
          </p:nvPr>
        </p:nvSpPr>
        <p:spPr/>
        <p:txBody>
          <a:bodyPr/>
          <a:lstStyle/>
          <a:p>
            <a:fld id="{5942626E-B03A-4B8A-81AA-97F31CA6920E}" type="datetime1">
              <a:rPr lang="en-US" smtClean="0"/>
              <a:t>7/28/2019</a:t>
            </a:fld>
            <a:endParaRPr lang="en-US"/>
          </a:p>
        </p:txBody>
      </p:sp>
      <p:sp>
        <p:nvSpPr>
          <p:cNvPr id="6" name="Footer Placeholder 5">
            <a:extLst>
              <a:ext uri="{FF2B5EF4-FFF2-40B4-BE49-F238E27FC236}">
                <a16:creationId xmlns:a16="http://schemas.microsoft.com/office/drawing/2014/main" id="{A55277F8-CAEA-4D79-B1C1-E73FA1CBEA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7D404D-D7BE-4FED-831F-7E14DDAEC2CB}"/>
              </a:ext>
            </a:extLst>
          </p:cNvPr>
          <p:cNvSpPr>
            <a:spLocks noGrp="1"/>
          </p:cNvSpPr>
          <p:nvPr>
            <p:ph type="sldNum" sz="quarter" idx="12"/>
          </p:nvPr>
        </p:nvSpPr>
        <p:spPr/>
        <p:txBody>
          <a:bodyPr/>
          <a:lstStyle/>
          <a:p>
            <a:fld id="{27BC449E-6BA7-4FA8-95B5-678C60848C54}" type="slidenum">
              <a:rPr lang="en-US" smtClean="0"/>
              <a:t>‹#›</a:t>
            </a:fld>
            <a:endParaRPr lang="en-US"/>
          </a:p>
        </p:txBody>
      </p:sp>
    </p:spTree>
    <p:extLst>
      <p:ext uri="{BB962C8B-B14F-4D97-AF65-F5344CB8AC3E}">
        <p14:creationId xmlns:p14="http://schemas.microsoft.com/office/powerpoint/2010/main" val="1462954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0CCA81-55F6-4685-B608-F1AD700F288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AD627D-9E7E-440E-B51E-B174D84D3A8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834FE1-992F-4B61-A6D1-9C2F8B8CEF9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4D15AB9-1B9C-415E-8993-C46287CAC82F}" type="datetime1">
              <a:rPr lang="en-US" smtClean="0"/>
              <a:t>7/28/2019</a:t>
            </a:fld>
            <a:endParaRPr lang="en-US"/>
          </a:p>
        </p:txBody>
      </p:sp>
      <p:sp>
        <p:nvSpPr>
          <p:cNvPr id="5" name="Footer Placeholder 4">
            <a:extLst>
              <a:ext uri="{FF2B5EF4-FFF2-40B4-BE49-F238E27FC236}">
                <a16:creationId xmlns:a16="http://schemas.microsoft.com/office/drawing/2014/main" id="{12E7FC93-20A3-4F7B-80F3-E4466543C8B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0C301AC-1538-46E0-8923-9A28BC7C986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7BC449E-6BA7-4FA8-95B5-678C60848C54}" type="slidenum">
              <a:rPr lang="en-US" smtClean="0"/>
              <a:t>‹#›</a:t>
            </a:fld>
            <a:endParaRPr lang="en-US"/>
          </a:p>
        </p:txBody>
      </p:sp>
    </p:spTree>
    <p:extLst>
      <p:ext uri="{BB962C8B-B14F-4D97-AF65-F5344CB8AC3E}">
        <p14:creationId xmlns:p14="http://schemas.microsoft.com/office/powerpoint/2010/main" val="5923471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1F85576B-84F4-4182-A079-2BC0E0402062}" type="datetime1">
              <a:rPr lang="en-US" smtClean="0"/>
              <a:t>7/28/2019</a:t>
            </a:fld>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7BC449E-6BA7-4FA8-95B5-678C60848C54}" type="slidenum">
              <a:rPr lang="en-US" smtClean="0"/>
              <a:t>‹#›</a:t>
            </a:fld>
            <a:endParaRPr lang="en-US"/>
          </a:p>
        </p:txBody>
      </p:sp>
    </p:spTree>
    <p:extLst>
      <p:ext uri="{BB962C8B-B14F-4D97-AF65-F5344CB8AC3E}">
        <p14:creationId xmlns:p14="http://schemas.microsoft.com/office/powerpoint/2010/main" val="2128704178"/>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hf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56F3D6-A6A0-46DF-A665-47344765C67B}"/>
              </a:ext>
            </a:extLst>
          </p:cNvPr>
          <p:cNvSpPr/>
          <p:nvPr/>
        </p:nvSpPr>
        <p:spPr>
          <a:xfrm>
            <a:off x="0" y="0"/>
            <a:ext cx="9144000" cy="6858000"/>
          </a:xfrm>
          <a:prstGeom prst="rect">
            <a:avLst/>
          </a:prstGeom>
          <a:gradFill flip="none" rotWithShape="1">
            <a:gsLst>
              <a:gs pos="0">
                <a:srgbClr val="742332">
                  <a:lumMod val="75000"/>
                  <a:shade val="30000"/>
                  <a:satMod val="115000"/>
                </a:srgbClr>
              </a:gs>
              <a:gs pos="20000">
                <a:srgbClr val="742332">
                  <a:lumMod val="75000"/>
                  <a:shade val="67500"/>
                  <a:satMod val="115000"/>
                </a:srgbClr>
              </a:gs>
              <a:gs pos="100000">
                <a:srgbClr val="742332">
                  <a:lumMod val="75000"/>
                  <a:shade val="100000"/>
                  <a:satMod val="115000"/>
                </a:srgbClr>
              </a:gs>
            </a:gsLst>
            <a:lin ang="10800000" scaled="1"/>
            <a:tileRect/>
          </a:gra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 name="Title 1">
            <a:extLst>
              <a:ext uri="{FF2B5EF4-FFF2-40B4-BE49-F238E27FC236}">
                <a16:creationId xmlns:a16="http://schemas.microsoft.com/office/drawing/2014/main" id="{005901D5-C32C-40E8-9D4F-219005BE2002}"/>
              </a:ext>
            </a:extLst>
          </p:cNvPr>
          <p:cNvSpPr>
            <a:spLocks noGrp="1"/>
          </p:cNvSpPr>
          <p:nvPr>
            <p:ph type="ctrTitle"/>
          </p:nvPr>
        </p:nvSpPr>
        <p:spPr>
          <a:xfrm>
            <a:off x="685347" y="1888430"/>
            <a:ext cx="7773308" cy="1323354"/>
          </a:xfrm>
        </p:spPr>
        <p:txBody>
          <a:bodyPr>
            <a:normAutofit/>
          </a:bodyPr>
          <a:lstStyle/>
          <a:p>
            <a:r>
              <a:rPr lang="en-US" sz="8800" dirty="0"/>
              <a:t>Welcome.</a:t>
            </a:r>
          </a:p>
        </p:txBody>
      </p:sp>
      <p:sp>
        <p:nvSpPr>
          <p:cNvPr id="3" name="Subtitle 2">
            <a:extLst>
              <a:ext uri="{FF2B5EF4-FFF2-40B4-BE49-F238E27FC236}">
                <a16:creationId xmlns:a16="http://schemas.microsoft.com/office/drawing/2014/main" id="{FF2BB55D-FC21-4552-BE08-AED479103F07}"/>
              </a:ext>
            </a:extLst>
          </p:cNvPr>
          <p:cNvSpPr>
            <a:spLocks noGrp="1"/>
          </p:cNvSpPr>
          <p:nvPr>
            <p:ph type="subTitle" idx="1"/>
          </p:nvPr>
        </p:nvSpPr>
        <p:spPr>
          <a:xfrm>
            <a:off x="685347" y="3144835"/>
            <a:ext cx="7773308" cy="1655762"/>
          </a:xfrm>
        </p:spPr>
        <p:txBody>
          <a:bodyPr>
            <a:normAutofit/>
          </a:bodyPr>
          <a:lstStyle/>
          <a:p>
            <a:r>
              <a:rPr lang="en-US" sz="4400" i="1" dirty="0">
                <a:latin typeface="+mj-lt"/>
              </a:rPr>
              <a:t>We are glad that you have come to worship with us!</a:t>
            </a:r>
          </a:p>
        </p:txBody>
      </p:sp>
      <p:sp>
        <p:nvSpPr>
          <p:cNvPr id="5" name="Slide Number Placeholder 4">
            <a:extLst>
              <a:ext uri="{FF2B5EF4-FFF2-40B4-BE49-F238E27FC236}">
                <a16:creationId xmlns:a16="http://schemas.microsoft.com/office/drawing/2014/main" id="{B94A72B8-405C-4DF3-B8B5-93C64CD3C4DD}"/>
              </a:ext>
            </a:extLst>
          </p:cNvPr>
          <p:cNvSpPr>
            <a:spLocks noGrp="1"/>
          </p:cNvSpPr>
          <p:nvPr>
            <p:ph type="sldNum" sz="quarter" idx="12"/>
          </p:nvPr>
        </p:nvSpPr>
        <p:spPr/>
        <p:txBody>
          <a:bodyPr/>
          <a:lstStyle/>
          <a:p>
            <a:fld id="{6DBBA32B-F5F8-4ADD-9352-633D5B712DC5}" type="slidenum">
              <a:rPr lang="en-US" smtClean="0"/>
              <a:t>1</a:t>
            </a:fld>
            <a:endParaRPr lang="en-US"/>
          </a:p>
        </p:txBody>
      </p:sp>
    </p:spTree>
    <p:extLst>
      <p:ext uri="{BB962C8B-B14F-4D97-AF65-F5344CB8AC3E}">
        <p14:creationId xmlns:p14="http://schemas.microsoft.com/office/powerpoint/2010/main" val="240883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1C7281-32A8-4104-95D3-7576B4B89029}"/>
              </a:ext>
            </a:extLst>
          </p:cNvPr>
          <p:cNvSpPr>
            <a:spLocks noGrp="1"/>
          </p:cNvSpPr>
          <p:nvPr>
            <p:ph idx="1"/>
          </p:nvPr>
        </p:nvSpPr>
        <p:spPr>
          <a:xfrm>
            <a:off x="685346" y="1818859"/>
            <a:ext cx="7765322" cy="4760843"/>
          </a:xfrm>
        </p:spPr>
        <p:txBody>
          <a:bodyPr>
            <a:normAutofit/>
          </a:bodyPr>
          <a:lstStyle/>
          <a:p>
            <a:r>
              <a:rPr lang="en-US" sz="2800" b="1" dirty="0">
                <a:latin typeface="Calibri" panose="020F0502020204030204" pitchFamily="34" charset="0"/>
                <a:cs typeface="Calibri" panose="020F0502020204030204" pitchFamily="34" charset="0"/>
              </a:rPr>
              <a:t>The children of Judah were far removed from God in the days of Jeremiah the prophet.</a:t>
            </a:r>
          </a:p>
          <a:p>
            <a:r>
              <a:rPr lang="en-US" sz="2800" b="1" dirty="0">
                <a:latin typeface="Calibri" panose="020F0502020204030204" pitchFamily="34" charset="0"/>
                <a:cs typeface="Calibri" panose="020F0502020204030204" pitchFamily="34" charset="0"/>
              </a:rPr>
              <a:t>As God prepared Jeremiah, He instructed him…</a:t>
            </a:r>
          </a:p>
          <a:p>
            <a:endParaRPr lang="en-US" sz="2800" b="1" dirty="0">
              <a:latin typeface="Calibri" panose="020F0502020204030204" pitchFamily="34" charset="0"/>
              <a:cs typeface="Calibri" panose="020F0502020204030204" pitchFamily="34" charset="0"/>
            </a:endParaRPr>
          </a:p>
          <a:p>
            <a:endParaRPr lang="en-US" dirty="0"/>
          </a:p>
          <a:p>
            <a:endParaRPr lang="en-US" dirty="0"/>
          </a:p>
          <a:p>
            <a:r>
              <a:rPr lang="en-US" sz="2800" b="1" dirty="0">
                <a:latin typeface="Calibri" panose="020F0502020204030204" pitchFamily="34" charset="0"/>
                <a:cs typeface="Calibri" panose="020F0502020204030204" pitchFamily="34" charset="0"/>
              </a:rPr>
              <a:t>They were so far gone God commands Jeremiah to not even pray for their deliverance!</a:t>
            </a:r>
          </a:p>
        </p:txBody>
      </p:sp>
      <p:sp>
        <p:nvSpPr>
          <p:cNvPr id="4" name="Rectangle 3">
            <a:extLst>
              <a:ext uri="{FF2B5EF4-FFF2-40B4-BE49-F238E27FC236}">
                <a16:creationId xmlns:a16="http://schemas.microsoft.com/office/drawing/2014/main" id="{7DEF866E-8BA3-4843-8486-9864762C3A1E}"/>
              </a:ext>
            </a:extLst>
          </p:cNvPr>
          <p:cNvSpPr/>
          <p:nvPr/>
        </p:nvSpPr>
        <p:spPr>
          <a:xfrm>
            <a:off x="628650" y="3691386"/>
            <a:ext cx="7886700" cy="1475338"/>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117475" lvl="0" defTabSz="914400"/>
            <a:r>
              <a:rPr lang="en-US" sz="2400" kern="0" dirty="0">
                <a:solidFill>
                  <a:prstClr val="black"/>
                </a:solidFill>
                <a:latin typeface="Times New Roman" panose="02020603050405020304" pitchFamily="18" charset="0"/>
                <a:cs typeface="Times New Roman" panose="02020603050405020304" pitchFamily="18" charset="0"/>
              </a:rPr>
              <a:t>Jeremiah 7:16 “As for you, do not pray for this people, and do not lift up cry or prayer for them, and do not intercede with Me; for I do not hear you.</a:t>
            </a:r>
            <a:endPar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itle 1">
            <a:extLst>
              <a:ext uri="{FF2B5EF4-FFF2-40B4-BE49-F238E27FC236}">
                <a16:creationId xmlns:a16="http://schemas.microsoft.com/office/drawing/2014/main" id="{BD402AD2-8889-4689-8A56-67B2FE0A6785}"/>
              </a:ext>
            </a:extLst>
          </p:cNvPr>
          <p:cNvSpPr>
            <a:spLocks noGrp="1"/>
          </p:cNvSpPr>
          <p:nvPr>
            <p:ph type="title"/>
          </p:nvPr>
        </p:nvSpPr>
        <p:spPr>
          <a:xfrm>
            <a:off x="685347" y="609601"/>
            <a:ext cx="7765321" cy="1326321"/>
          </a:xfrm>
        </p:spPr>
        <p:txBody>
          <a:bodyPr>
            <a:normAutofit/>
          </a:bodyPr>
          <a:lstStyle/>
          <a:p>
            <a:r>
              <a:rPr lang="en-US" sz="4000" dirty="0"/>
              <a:t>how did Judah become so </a:t>
            </a:r>
            <a:r>
              <a:rPr lang="en-US" sz="4000" u="sng" dirty="0"/>
              <a:t>sinful</a:t>
            </a:r>
            <a:r>
              <a:rPr lang="en-US" sz="4000" dirty="0"/>
              <a:t>?</a:t>
            </a:r>
          </a:p>
        </p:txBody>
      </p:sp>
      <p:sp>
        <p:nvSpPr>
          <p:cNvPr id="2" name="Slide Number Placeholder 1">
            <a:extLst>
              <a:ext uri="{FF2B5EF4-FFF2-40B4-BE49-F238E27FC236}">
                <a16:creationId xmlns:a16="http://schemas.microsoft.com/office/drawing/2014/main" id="{CDA8AF8C-2EC1-451B-B48E-FF460E32EC5B}"/>
              </a:ext>
            </a:extLst>
          </p:cNvPr>
          <p:cNvSpPr>
            <a:spLocks noGrp="1"/>
          </p:cNvSpPr>
          <p:nvPr>
            <p:ph type="sldNum" sz="quarter" idx="12"/>
          </p:nvPr>
        </p:nvSpPr>
        <p:spPr/>
        <p:txBody>
          <a:bodyPr/>
          <a:lstStyle/>
          <a:p>
            <a:fld id="{6DBBA32B-F5F8-4ADD-9352-633D5B712DC5}" type="slidenum">
              <a:rPr lang="en-US" smtClean="0"/>
              <a:t>10</a:t>
            </a:fld>
            <a:endParaRPr lang="en-US"/>
          </a:p>
        </p:txBody>
      </p:sp>
    </p:spTree>
    <p:extLst>
      <p:ext uri="{BB962C8B-B14F-4D97-AF65-F5344CB8AC3E}">
        <p14:creationId xmlns:p14="http://schemas.microsoft.com/office/powerpoint/2010/main" val="19799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DD61BD-06B4-4246-9B1B-C91883D6BD46}"/>
              </a:ext>
            </a:extLst>
          </p:cNvPr>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id="{D8A57939-54FC-4698-9440-1F6FD8433795}"/>
              </a:ext>
            </a:extLst>
          </p:cNvPr>
          <p:cNvSpPr>
            <a:spLocks noGrp="1"/>
          </p:cNvSpPr>
          <p:nvPr>
            <p:ph type="title"/>
          </p:nvPr>
        </p:nvSpPr>
        <p:spPr>
          <a:xfrm>
            <a:off x="685347" y="33133"/>
            <a:ext cx="7765321" cy="1326321"/>
          </a:xfrm>
        </p:spPr>
        <p:txBody>
          <a:bodyPr>
            <a:normAutofit/>
          </a:bodyPr>
          <a:lstStyle/>
          <a:p>
            <a:r>
              <a:rPr lang="en-US" sz="4000" b="0" cap="none" dirty="0">
                <a:solidFill>
                  <a:schemeClr val="bg1"/>
                </a:solidFill>
                <a:effectLst/>
                <a:latin typeface="Times New Roman" panose="02020603050405020304" pitchFamily="18" charset="0"/>
                <a:cs typeface="Times New Roman" panose="02020603050405020304" pitchFamily="18" charset="0"/>
              </a:rPr>
              <a:t>Jeremiah 6:13-15A NASB</a:t>
            </a:r>
          </a:p>
        </p:txBody>
      </p:sp>
      <p:sp>
        <p:nvSpPr>
          <p:cNvPr id="3" name="Content Placeholder 2">
            <a:extLst>
              <a:ext uri="{FF2B5EF4-FFF2-40B4-BE49-F238E27FC236}">
                <a16:creationId xmlns:a16="http://schemas.microsoft.com/office/drawing/2014/main" id="{9A6D1F70-889F-4032-BCFC-FEF377561E4A}"/>
              </a:ext>
            </a:extLst>
          </p:cNvPr>
          <p:cNvSpPr>
            <a:spLocks noGrp="1"/>
          </p:cNvSpPr>
          <p:nvPr>
            <p:ph idx="1"/>
          </p:nvPr>
        </p:nvSpPr>
        <p:spPr>
          <a:xfrm>
            <a:off x="685346" y="1074536"/>
            <a:ext cx="7765322" cy="4398613"/>
          </a:xfrm>
        </p:spPr>
        <p:txBody>
          <a:bodyPr>
            <a:noAutofit/>
          </a:bodyPr>
          <a:lstStyle/>
          <a:p>
            <a:pPr marL="0" indent="0">
              <a:buNone/>
            </a:pPr>
            <a:r>
              <a:rPr lang="en-US" sz="2800" dirty="0">
                <a:solidFill>
                  <a:schemeClr val="bg1"/>
                </a:solidFill>
                <a:effectLst/>
                <a:latin typeface="Times New Roman" panose="02020603050405020304" pitchFamily="18" charset="0"/>
                <a:cs typeface="Times New Roman" panose="02020603050405020304" pitchFamily="18" charset="0"/>
              </a:rPr>
              <a:t>13 “For from the least of them even to the greatest of them, Everyone is greedy for gain, And from the prophet even to the priest Everyone deals falsely. </a:t>
            </a:r>
          </a:p>
          <a:p>
            <a:pPr marL="0" indent="0">
              <a:buNone/>
            </a:pPr>
            <a:r>
              <a:rPr lang="en-US" sz="2800" dirty="0">
                <a:solidFill>
                  <a:schemeClr val="bg1"/>
                </a:solidFill>
                <a:effectLst/>
                <a:latin typeface="Times New Roman" panose="02020603050405020304" pitchFamily="18" charset="0"/>
                <a:cs typeface="Times New Roman" panose="02020603050405020304" pitchFamily="18" charset="0"/>
              </a:rPr>
              <a:t>14 “They have healed the brokenness of My people superficially, Saying, ‘Peace, peace,’ But there is no peace. </a:t>
            </a:r>
          </a:p>
          <a:p>
            <a:pPr marL="0" indent="0">
              <a:buNone/>
            </a:pPr>
            <a:r>
              <a:rPr lang="en-US" sz="2800" dirty="0">
                <a:solidFill>
                  <a:schemeClr val="bg1"/>
                </a:solidFill>
                <a:effectLst/>
                <a:latin typeface="Times New Roman" panose="02020603050405020304" pitchFamily="18" charset="0"/>
                <a:cs typeface="Times New Roman" panose="02020603050405020304" pitchFamily="18" charset="0"/>
              </a:rPr>
              <a:t>15 “Were they ashamed because of the abomination they have done? They were not even ashamed at all; They did not even know how to blush. </a:t>
            </a:r>
          </a:p>
        </p:txBody>
      </p:sp>
      <p:sp>
        <p:nvSpPr>
          <p:cNvPr id="5" name="Slide Number Placeholder 4">
            <a:extLst>
              <a:ext uri="{FF2B5EF4-FFF2-40B4-BE49-F238E27FC236}">
                <a16:creationId xmlns:a16="http://schemas.microsoft.com/office/drawing/2014/main" id="{79600F23-6075-4AC8-8E1A-283F2C7E658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BBA32B-F5F8-4ADD-9352-633D5B712DC5}" type="slidenum">
              <a:rPr kumimoji="0" lang="en-US" sz="1000" b="0" i="0" u="none" strike="noStrike" kern="1200" cap="none" spc="0" normalizeH="0" baseline="0" noProof="0" smtClean="0">
                <a:ln>
                  <a:noFill/>
                </a:ln>
                <a:solidFill>
                  <a:prstClr val="white">
                    <a:tint val="75000"/>
                  </a:prstClr>
                </a:solidFill>
                <a:effectLst/>
                <a:uLnTx/>
                <a:uFillTx/>
                <a:latin typeface="Rockwell" panose="020606030202050204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a:ln>
                <a:noFill/>
              </a:ln>
              <a:solidFill>
                <a:prstClr val="white">
                  <a:tint val="75000"/>
                </a:prstClr>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2455307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CD6E0-88E7-4997-A625-ADCA7E616712}"/>
              </a:ext>
            </a:extLst>
          </p:cNvPr>
          <p:cNvSpPr>
            <a:spLocks noGrp="1"/>
          </p:cNvSpPr>
          <p:nvPr>
            <p:ph type="title"/>
          </p:nvPr>
        </p:nvSpPr>
        <p:spPr/>
        <p:txBody>
          <a:bodyPr>
            <a:normAutofit/>
          </a:bodyPr>
          <a:lstStyle/>
          <a:p>
            <a:r>
              <a:rPr lang="en-US" sz="4000" dirty="0"/>
              <a:t>how did Judah become so sinful?</a:t>
            </a:r>
          </a:p>
        </p:txBody>
      </p:sp>
      <p:sp>
        <p:nvSpPr>
          <p:cNvPr id="3" name="Content Placeholder 2">
            <a:extLst>
              <a:ext uri="{FF2B5EF4-FFF2-40B4-BE49-F238E27FC236}">
                <a16:creationId xmlns:a16="http://schemas.microsoft.com/office/drawing/2014/main" id="{FB1C7281-32A8-4104-95D3-7576B4B89029}"/>
              </a:ext>
            </a:extLst>
          </p:cNvPr>
          <p:cNvSpPr>
            <a:spLocks noGrp="1"/>
          </p:cNvSpPr>
          <p:nvPr>
            <p:ph idx="1"/>
          </p:nvPr>
        </p:nvSpPr>
        <p:spPr>
          <a:xfrm>
            <a:off x="685345" y="2057400"/>
            <a:ext cx="8076517" cy="4403035"/>
          </a:xfrm>
        </p:spPr>
        <p:txBody>
          <a:bodyPr>
            <a:normAutofit/>
          </a:bodyPr>
          <a:lstStyle/>
          <a:p>
            <a:r>
              <a:rPr lang="en-US" sz="2800" b="1" dirty="0">
                <a:latin typeface="Calibri" panose="020F0502020204030204" pitchFamily="34" charset="0"/>
                <a:cs typeface="Calibri" panose="020F0502020204030204" pitchFamily="34" charset="0"/>
              </a:rPr>
              <a:t>Judah’s two-fold problem: </a:t>
            </a:r>
          </a:p>
          <a:p>
            <a:r>
              <a:rPr lang="en-US" sz="2800" b="1" dirty="0">
                <a:latin typeface="Calibri" panose="020F0502020204030204" pitchFamily="34" charset="0"/>
                <a:cs typeface="Calibri" panose="020F0502020204030204" pitchFamily="34" charset="0"/>
              </a:rPr>
              <a:t>1. Full of abomination (disgusting practices).</a:t>
            </a:r>
          </a:p>
          <a:p>
            <a:endParaRPr lang="en-US" sz="2800" b="1" dirty="0">
              <a:latin typeface="Calibri" panose="020F0502020204030204" pitchFamily="34" charset="0"/>
              <a:cs typeface="Calibri" panose="020F0502020204030204" pitchFamily="34" charset="0"/>
            </a:endParaRPr>
          </a:p>
          <a:p>
            <a:endParaRPr lang="en-US" sz="2800" b="1" dirty="0">
              <a:latin typeface="Calibri" panose="020F0502020204030204" pitchFamily="34" charset="0"/>
              <a:cs typeface="Calibri" panose="020F0502020204030204" pitchFamily="34" charset="0"/>
            </a:endParaRPr>
          </a:p>
          <a:p>
            <a:endParaRPr lang="en-US" sz="1400" b="1" dirty="0">
              <a:latin typeface="Calibri" panose="020F0502020204030204" pitchFamily="34" charset="0"/>
              <a:cs typeface="Calibri" panose="020F0502020204030204" pitchFamily="34" charset="0"/>
            </a:endParaRPr>
          </a:p>
          <a:p>
            <a:r>
              <a:rPr lang="en-US" sz="2800" b="1" dirty="0">
                <a:latin typeface="Calibri" panose="020F0502020204030204" pitchFamily="34" charset="0"/>
                <a:cs typeface="Calibri" panose="020F0502020204030204" pitchFamily="34" charset="0"/>
              </a:rPr>
              <a:t>2. Inability to blush! The epitome of their wickedness was not knowing how to blush. </a:t>
            </a:r>
          </a:p>
        </p:txBody>
      </p:sp>
      <p:sp>
        <p:nvSpPr>
          <p:cNvPr id="5" name="Rectangle 4">
            <a:extLst>
              <a:ext uri="{FF2B5EF4-FFF2-40B4-BE49-F238E27FC236}">
                <a16:creationId xmlns:a16="http://schemas.microsoft.com/office/drawing/2014/main" id="{A1E5D865-B698-484D-B17C-9A38C8E2455E}"/>
              </a:ext>
            </a:extLst>
          </p:cNvPr>
          <p:cNvSpPr/>
          <p:nvPr/>
        </p:nvSpPr>
        <p:spPr>
          <a:xfrm>
            <a:off x="628650" y="3429000"/>
            <a:ext cx="7886700" cy="1470996"/>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117475" lvl="0" defTabSz="914400"/>
            <a:r>
              <a:rPr lang="en-US" sz="2400" kern="0" dirty="0">
                <a:solidFill>
                  <a:prstClr val="black"/>
                </a:solidFill>
                <a:latin typeface="Times New Roman" panose="02020603050405020304" pitchFamily="18" charset="0"/>
                <a:cs typeface="Times New Roman" panose="02020603050405020304" pitchFamily="18" charset="0"/>
              </a:rPr>
              <a:t>Jeremiah 6:15 “Were they ashamed because of the abomination they have done? </a:t>
            </a:r>
            <a:r>
              <a:rPr lang="en-US" sz="2400" b="1" kern="0" dirty="0">
                <a:solidFill>
                  <a:prstClr val="black"/>
                </a:solidFill>
                <a:latin typeface="Times New Roman" panose="02020603050405020304" pitchFamily="18" charset="0"/>
                <a:cs typeface="Times New Roman" panose="02020603050405020304" pitchFamily="18" charset="0"/>
              </a:rPr>
              <a:t>They were not even </a:t>
            </a:r>
            <a:r>
              <a:rPr lang="en-US" sz="2400" b="1" u="sng" kern="0" dirty="0">
                <a:solidFill>
                  <a:prstClr val="black"/>
                </a:solidFill>
                <a:latin typeface="Times New Roman" panose="02020603050405020304" pitchFamily="18" charset="0"/>
                <a:cs typeface="Times New Roman" panose="02020603050405020304" pitchFamily="18" charset="0"/>
              </a:rPr>
              <a:t>ashamed</a:t>
            </a:r>
            <a:r>
              <a:rPr lang="en-US" sz="2400" b="1" kern="0" dirty="0">
                <a:solidFill>
                  <a:prstClr val="black"/>
                </a:solidFill>
                <a:latin typeface="Times New Roman" panose="02020603050405020304" pitchFamily="18" charset="0"/>
                <a:cs typeface="Times New Roman" panose="02020603050405020304" pitchFamily="18" charset="0"/>
              </a:rPr>
              <a:t> at all; They did not even know how to blush. </a:t>
            </a:r>
            <a:endParaRPr kumimoji="0" lang="en-US" sz="2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05D49BF-F89C-4CA6-B3E7-CE0E6A77CE97}"/>
              </a:ext>
            </a:extLst>
          </p:cNvPr>
          <p:cNvSpPr>
            <a:spLocks noGrp="1"/>
          </p:cNvSpPr>
          <p:nvPr>
            <p:ph type="sldNum" sz="quarter" idx="12"/>
          </p:nvPr>
        </p:nvSpPr>
        <p:spPr/>
        <p:txBody>
          <a:bodyPr/>
          <a:lstStyle/>
          <a:p>
            <a:fld id="{6DBBA32B-F5F8-4ADD-9352-633D5B712DC5}" type="slidenum">
              <a:rPr lang="en-US" smtClean="0"/>
              <a:t>12</a:t>
            </a:fld>
            <a:endParaRPr lang="en-US"/>
          </a:p>
        </p:txBody>
      </p:sp>
    </p:spTree>
    <p:extLst>
      <p:ext uri="{BB962C8B-B14F-4D97-AF65-F5344CB8AC3E}">
        <p14:creationId xmlns:p14="http://schemas.microsoft.com/office/powerpoint/2010/main" val="3833337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CD6E0-88E7-4997-A625-ADCA7E616712}"/>
              </a:ext>
            </a:extLst>
          </p:cNvPr>
          <p:cNvSpPr>
            <a:spLocks noGrp="1"/>
          </p:cNvSpPr>
          <p:nvPr>
            <p:ph type="title"/>
          </p:nvPr>
        </p:nvSpPr>
        <p:spPr/>
        <p:txBody>
          <a:bodyPr>
            <a:normAutofit/>
          </a:bodyPr>
          <a:lstStyle/>
          <a:p>
            <a:r>
              <a:rPr lang="en-US" sz="4000" dirty="0"/>
              <a:t>how did Judah become so sinful?</a:t>
            </a:r>
          </a:p>
        </p:txBody>
      </p:sp>
      <p:sp>
        <p:nvSpPr>
          <p:cNvPr id="3" name="Content Placeholder 2">
            <a:extLst>
              <a:ext uri="{FF2B5EF4-FFF2-40B4-BE49-F238E27FC236}">
                <a16:creationId xmlns:a16="http://schemas.microsoft.com/office/drawing/2014/main" id="{FB1C7281-32A8-4104-95D3-7576B4B89029}"/>
              </a:ext>
            </a:extLst>
          </p:cNvPr>
          <p:cNvSpPr>
            <a:spLocks noGrp="1"/>
          </p:cNvSpPr>
          <p:nvPr>
            <p:ph idx="1"/>
          </p:nvPr>
        </p:nvSpPr>
        <p:spPr>
          <a:xfrm>
            <a:off x="685346" y="2096063"/>
            <a:ext cx="7765322" cy="4577691"/>
          </a:xfrm>
        </p:spPr>
        <p:txBody>
          <a:bodyPr>
            <a:normAutofit/>
          </a:bodyPr>
          <a:lstStyle/>
          <a:p>
            <a:r>
              <a:rPr lang="en-US" sz="2800" b="1" dirty="0">
                <a:latin typeface="Calibri" panose="020F0502020204030204" pitchFamily="34" charset="0"/>
                <a:cs typeface="Calibri" panose="020F0502020204030204" pitchFamily="34" charset="0"/>
              </a:rPr>
              <a:t>Instead of being ashamed of this disgusting behavior, they embrace it and refuse God!</a:t>
            </a:r>
          </a:p>
          <a:p>
            <a:endParaRPr lang="en-US" sz="2800" b="1" dirty="0">
              <a:latin typeface="Calibri" panose="020F0502020204030204" pitchFamily="34" charset="0"/>
              <a:cs typeface="Calibri" panose="020F0502020204030204" pitchFamily="34" charset="0"/>
            </a:endParaRPr>
          </a:p>
          <a:p>
            <a:endParaRPr lang="en-US" sz="2800" b="1" dirty="0">
              <a:latin typeface="Calibri" panose="020F0502020204030204" pitchFamily="34" charset="0"/>
              <a:cs typeface="Calibri" panose="020F0502020204030204" pitchFamily="34" charset="0"/>
            </a:endParaRPr>
          </a:p>
          <a:p>
            <a:endParaRPr lang="en-US" sz="2800" b="1" dirty="0">
              <a:latin typeface="Calibri" panose="020F0502020204030204" pitchFamily="34" charset="0"/>
              <a:cs typeface="Calibri" panose="020F0502020204030204" pitchFamily="34" charset="0"/>
            </a:endParaRPr>
          </a:p>
          <a:p>
            <a:endParaRPr lang="en-US" sz="2800" b="1" dirty="0">
              <a:latin typeface="Calibri" panose="020F0502020204030204" pitchFamily="34" charset="0"/>
              <a:cs typeface="Calibri" panose="020F0502020204030204" pitchFamily="34" charset="0"/>
            </a:endParaRPr>
          </a:p>
          <a:p>
            <a:r>
              <a:rPr lang="en-US" sz="2800" b="1" dirty="0">
                <a:latin typeface="Calibri" panose="020F0502020204030204" pitchFamily="34" charset="0"/>
                <a:cs typeface="Calibri" panose="020F0502020204030204" pitchFamily="34" charset="0"/>
              </a:rPr>
              <a:t>This is how they overcame blushing…</a:t>
            </a:r>
          </a:p>
        </p:txBody>
      </p:sp>
      <p:sp>
        <p:nvSpPr>
          <p:cNvPr id="4" name="Rectangle 3">
            <a:extLst>
              <a:ext uri="{FF2B5EF4-FFF2-40B4-BE49-F238E27FC236}">
                <a16:creationId xmlns:a16="http://schemas.microsoft.com/office/drawing/2014/main" id="{69B7007F-AC6A-4FFD-BA97-596E086ECE6F}"/>
              </a:ext>
            </a:extLst>
          </p:cNvPr>
          <p:cNvSpPr/>
          <p:nvPr/>
        </p:nvSpPr>
        <p:spPr>
          <a:xfrm>
            <a:off x="628650" y="3319670"/>
            <a:ext cx="7886700" cy="2415208"/>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117475" lvl="0" defTabSz="914400"/>
            <a:r>
              <a:rPr lang="en-US" sz="2400" kern="0" dirty="0">
                <a:solidFill>
                  <a:prstClr val="black"/>
                </a:solidFill>
                <a:latin typeface="Times New Roman" panose="02020603050405020304" pitchFamily="18" charset="0"/>
                <a:cs typeface="Times New Roman" panose="02020603050405020304" pitchFamily="18" charset="0"/>
              </a:rPr>
              <a:t>Jeremiah 6:16  Thus says the Lord, “Stand by the ways and see and ask for the ancient paths, Where the </a:t>
            </a:r>
            <a:r>
              <a:rPr lang="en-US" sz="2400" u="sng" kern="0" dirty="0">
                <a:solidFill>
                  <a:prstClr val="black"/>
                </a:solidFill>
                <a:latin typeface="Times New Roman" panose="02020603050405020304" pitchFamily="18" charset="0"/>
                <a:cs typeface="Times New Roman" panose="02020603050405020304" pitchFamily="18" charset="0"/>
              </a:rPr>
              <a:t>good way </a:t>
            </a:r>
            <a:r>
              <a:rPr lang="en-US" sz="2400" kern="0" dirty="0">
                <a:solidFill>
                  <a:prstClr val="black"/>
                </a:solidFill>
                <a:latin typeface="Times New Roman" panose="02020603050405020304" pitchFamily="18" charset="0"/>
                <a:cs typeface="Times New Roman" panose="02020603050405020304" pitchFamily="18" charset="0"/>
              </a:rPr>
              <a:t>is, and walk in it; And you will find rest for your souls. But they said, </a:t>
            </a:r>
            <a:r>
              <a:rPr lang="en-US" sz="2400" b="1" kern="0" dirty="0">
                <a:solidFill>
                  <a:prstClr val="black"/>
                </a:solidFill>
                <a:latin typeface="Times New Roman" panose="02020603050405020304" pitchFamily="18" charset="0"/>
                <a:cs typeface="Times New Roman" panose="02020603050405020304" pitchFamily="18" charset="0"/>
              </a:rPr>
              <a:t>‘We will not walk in it.’ </a:t>
            </a:r>
            <a:r>
              <a:rPr lang="en-US" sz="2400" kern="0" dirty="0">
                <a:solidFill>
                  <a:prstClr val="black"/>
                </a:solidFill>
                <a:latin typeface="Times New Roman" panose="02020603050405020304" pitchFamily="18" charset="0"/>
                <a:cs typeface="Times New Roman" panose="02020603050405020304" pitchFamily="18" charset="0"/>
              </a:rPr>
              <a:t>17 “And I set watchmen over you, saying, ‘Listen to the sound of the trumpet!’ But they said, </a:t>
            </a:r>
            <a:r>
              <a:rPr lang="en-US" sz="2400" b="1" kern="0" dirty="0">
                <a:solidFill>
                  <a:prstClr val="black"/>
                </a:solidFill>
                <a:latin typeface="Times New Roman" panose="02020603050405020304" pitchFamily="18" charset="0"/>
                <a:cs typeface="Times New Roman" panose="02020603050405020304" pitchFamily="18" charset="0"/>
              </a:rPr>
              <a:t>‘We will not listen.’</a:t>
            </a:r>
            <a:endParaRPr kumimoji="0" lang="en-US" sz="2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732FC682-911D-4736-8491-C697DB0E938D}"/>
              </a:ext>
            </a:extLst>
          </p:cNvPr>
          <p:cNvSpPr>
            <a:spLocks noGrp="1"/>
          </p:cNvSpPr>
          <p:nvPr>
            <p:ph type="sldNum" sz="quarter" idx="12"/>
          </p:nvPr>
        </p:nvSpPr>
        <p:spPr/>
        <p:txBody>
          <a:bodyPr/>
          <a:lstStyle/>
          <a:p>
            <a:fld id="{6DBBA32B-F5F8-4ADD-9352-633D5B712DC5}" type="slidenum">
              <a:rPr lang="en-US" smtClean="0"/>
              <a:t>13</a:t>
            </a:fld>
            <a:endParaRPr lang="en-US"/>
          </a:p>
        </p:txBody>
      </p:sp>
    </p:spTree>
    <p:extLst>
      <p:ext uri="{BB962C8B-B14F-4D97-AF65-F5344CB8AC3E}">
        <p14:creationId xmlns:p14="http://schemas.microsoft.com/office/powerpoint/2010/main" val="354473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CD6E0-88E7-4997-A625-ADCA7E616712}"/>
              </a:ext>
            </a:extLst>
          </p:cNvPr>
          <p:cNvSpPr>
            <a:spLocks noGrp="1"/>
          </p:cNvSpPr>
          <p:nvPr>
            <p:ph type="title"/>
          </p:nvPr>
        </p:nvSpPr>
        <p:spPr>
          <a:xfrm>
            <a:off x="685347" y="381003"/>
            <a:ext cx="7765321" cy="1326321"/>
          </a:xfrm>
        </p:spPr>
        <p:txBody>
          <a:bodyPr>
            <a:normAutofit/>
          </a:bodyPr>
          <a:lstStyle/>
          <a:p>
            <a:r>
              <a:rPr lang="en-US" sz="4000" dirty="0"/>
              <a:t>The world hopes to overcome blushing!</a:t>
            </a:r>
          </a:p>
        </p:txBody>
      </p:sp>
      <p:sp>
        <p:nvSpPr>
          <p:cNvPr id="3" name="Content Placeholder 2">
            <a:extLst>
              <a:ext uri="{FF2B5EF4-FFF2-40B4-BE49-F238E27FC236}">
                <a16:creationId xmlns:a16="http://schemas.microsoft.com/office/drawing/2014/main" id="{FB1C7281-32A8-4104-95D3-7576B4B89029}"/>
              </a:ext>
            </a:extLst>
          </p:cNvPr>
          <p:cNvSpPr>
            <a:spLocks noGrp="1"/>
          </p:cNvSpPr>
          <p:nvPr>
            <p:ph idx="1"/>
          </p:nvPr>
        </p:nvSpPr>
        <p:spPr>
          <a:xfrm>
            <a:off x="685346" y="1987827"/>
            <a:ext cx="7765322" cy="4263886"/>
          </a:xfrm>
        </p:spPr>
        <p:txBody>
          <a:bodyPr>
            <a:normAutofit/>
          </a:bodyPr>
          <a:lstStyle/>
          <a:p>
            <a:r>
              <a:rPr lang="en-US" sz="2800" b="1" dirty="0">
                <a:latin typeface="Calibri" panose="020F0502020204030204" pitchFamily="34" charset="0"/>
                <a:cs typeface="Calibri" panose="020F0502020204030204" pitchFamily="34" charset="0"/>
              </a:rPr>
              <a:t>Blushing is now seen as a sign of weakness. </a:t>
            </a:r>
          </a:p>
          <a:p>
            <a:r>
              <a:rPr lang="en-US" sz="2800" b="1" dirty="0">
                <a:latin typeface="Calibri" panose="020F0502020204030204" pitchFamily="34" charset="0"/>
                <a:cs typeface="Calibri" panose="020F0502020204030204" pitchFamily="34" charset="0"/>
              </a:rPr>
              <a:t>According to the quote from </a:t>
            </a:r>
            <a:r>
              <a:rPr lang="en-US" sz="2800" b="1" u="sng" dirty="0">
                <a:latin typeface="Calibri" panose="020F0502020204030204" pitchFamily="34" charset="0"/>
                <a:cs typeface="Calibri" panose="020F0502020204030204" pitchFamily="34" charset="0"/>
              </a:rPr>
              <a:t>Jeremiah</a:t>
            </a:r>
            <a:r>
              <a:rPr lang="en-US" sz="2800" b="1" dirty="0">
                <a:latin typeface="Calibri" panose="020F0502020204030204" pitchFamily="34" charset="0"/>
                <a:cs typeface="Calibri" panose="020F0502020204030204" pitchFamily="34" charset="0"/>
              </a:rPr>
              <a:t>, we should blush when we commit an abomination. </a:t>
            </a:r>
          </a:p>
          <a:p>
            <a:endParaRPr lang="en-US" sz="2800" b="1" dirty="0">
              <a:latin typeface="Calibri" panose="020F0502020204030204" pitchFamily="34" charset="0"/>
              <a:cs typeface="Calibri" panose="020F0502020204030204" pitchFamily="34" charset="0"/>
            </a:endParaRPr>
          </a:p>
          <a:p>
            <a:endParaRPr lang="en-US" sz="2800" b="1" dirty="0">
              <a:latin typeface="Calibri" panose="020F0502020204030204" pitchFamily="34" charset="0"/>
              <a:cs typeface="Calibri" panose="020F0502020204030204" pitchFamily="34" charset="0"/>
            </a:endParaRPr>
          </a:p>
          <a:p>
            <a:endParaRPr lang="en-US" sz="1200" b="1" dirty="0">
              <a:latin typeface="Calibri" panose="020F0502020204030204" pitchFamily="34" charset="0"/>
              <a:cs typeface="Calibri" panose="020F0502020204030204" pitchFamily="34" charset="0"/>
            </a:endParaRPr>
          </a:p>
          <a:p>
            <a:r>
              <a:rPr lang="en-US" sz="2800" b="1" dirty="0">
                <a:latin typeface="Calibri" panose="020F0502020204030204" pitchFamily="34" charset="0"/>
                <a:cs typeface="Calibri" panose="020F0502020204030204" pitchFamily="34" charset="0"/>
              </a:rPr>
              <a:t>But Bruce Jenner is given an award for courage!?</a:t>
            </a:r>
          </a:p>
        </p:txBody>
      </p:sp>
      <p:sp>
        <p:nvSpPr>
          <p:cNvPr id="4" name="Rectangle 3">
            <a:extLst>
              <a:ext uri="{FF2B5EF4-FFF2-40B4-BE49-F238E27FC236}">
                <a16:creationId xmlns:a16="http://schemas.microsoft.com/office/drawing/2014/main" id="{19DE0678-5DB0-479A-A0E2-7F3EC070F427}"/>
              </a:ext>
            </a:extLst>
          </p:cNvPr>
          <p:cNvSpPr/>
          <p:nvPr/>
        </p:nvSpPr>
        <p:spPr>
          <a:xfrm>
            <a:off x="628650" y="3846445"/>
            <a:ext cx="7886700" cy="1451110"/>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117475" lvl="0" defTabSz="914400"/>
            <a:r>
              <a:rPr lang="en-US" sz="2400" kern="0" dirty="0">
                <a:solidFill>
                  <a:prstClr val="black"/>
                </a:solidFill>
                <a:latin typeface="Times New Roman" panose="02020603050405020304" pitchFamily="18" charset="0"/>
                <a:cs typeface="Times New Roman" panose="02020603050405020304" pitchFamily="18" charset="0"/>
              </a:rPr>
              <a:t>Deuteronomy 22:5 “A woman shall not wear man’s clothing, </a:t>
            </a:r>
            <a:r>
              <a:rPr lang="en-US" sz="2400" b="1" kern="0" dirty="0">
                <a:solidFill>
                  <a:prstClr val="black"/>
                </a:solidFill>
                <a:latin typeface="Times New Roman" panose="02020603050405020304" pitchFamily="18" charset="0"/>
                <a:cs typeface="Times New Roman" panose="02020603050405020304" pitchFamily="18" charset="0"/>
              </a:rPr>
              <a:t>nor shall a man put on a woman’s clothing; for whoever does these things is an abomination to the Lord your God.</a:t>
            </a:r>
            <a:endParaRPr kumimoji="0" lang="en-US" sz="2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A9FF0ED7-5427-413D-8F01-6FD1C172A419}"/>
              </a:ext>
            </a:extLst>
          </p:cNvPr>
          <p:cNvSpPr>
            <a:spLocks noGrp="1"/>
          </p:cNvSpPr>
          <p:nvPr>
            <p:ph type="sldNum" sz="quarter" idx="12"/>
          </p:nvPr>
        </p:nvSpPr>
        <p:spPr/>
        <p:txBody>
          <a:bodyPr/>
          <a:lstStyle/>
          <a:p>
            <a:fld id="{6DBBA32B-F5F8-4ADD-9352-633D5B712DC5}" type="slidenum">
              <a:rPr lang="en-US" smtClean="0"/>
              <a:t>14</a:t>
            </a:fld>
            <a:endParaRPr lang="en-US"/>
          </a:p>
        </p:txBody>
      </p:sp>
    </p:spTree>
    <p:extLst>
      <p:ext uri="{BB962C8B-B14F-4D97-AF65-F5344CB8AC3E}">
        <p14:creationId xmlns:p14="http://schemas.microsoft.com/office/powerpoint/2010/main" val="1452033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CD6E0-88E7-4997-A625-ADCA7E616712}"/>
              </a:ext>
            </a:extLst>
          </p:cNvPr>
          <p:cNvSpPr>
            <a:spLocks noGrp="1"/>
          </p:cNvSpPr>
          <p:nvPr>
            <p:ph type="title"/>
          </p:nvPr>
        </p:nvSpPr>
        <p:spPr>
          <a:xfrm>
            <a:off x="685347" y="381003"/>
            <a:ext cx="7765321" cy="1326321"/>
          </a:xfrm>
        </p:spPr>
        <p:txBody>
          <a:bodyPr>
            <a:normAutofit/>
          </a:bodyPr>
          <a:lstStyle/>
          <a:p>
            <a:r>
              <a:rPr lang="en-US" sz="4000" dirty="0"/>
              <a:t>The world hopes to overcome blushing!</a:t>
            </a:r>
          </a:p>
        </p:txBody>
      </p:sp>
      <p:sp>
        <p:nvSpPr>
          <p:cNvPr id="3" name="Content Placeholder 2">
            <a:extLst>
              <a:ext uri="{FF2B5EF4-FFF2-40B4-BE49-F238E27FC236}">
                <a16:creationId xmlns:a16="http://schemas.microsoft.com/office/drawing/2014/main" id="{FB1C7281-32A8-4104-95D3-7576B4B89029}"/>
              </a:ext>
            </a:extLst>
          </p:cNvPr>
          <p:cNvSpPr>
            <a:spLocks noGrp="1"/>
          </p:cNvSpPr>
          <p:nvPr>
            <p:ph idx="1"/>
          </p:nvPr>
        </p:nvSpPr>
        <p:spPr>
          <a:xfrm>
            <a:off x="685346" y="1987827"/>
            <a:ext cx="7886700" cy="4263886"/>
          </a:xfrm>
        </p:spPr>
        <p:txBody>
          <a:bodyPr>
            <a:normAutofit lnSpcReduction="10000"/>
          </a:bodyPr>
          <a:lstStyle/>
          <a:p>
            <a:r>
              <a:rPr lang="en-US" sz="2800" b="1" dirty="0">
                <a:latin typeface="Calibri" panose="020F0502020204030204" pitchFamily="34" charset="0"/>
                <a:cs typeface="Calibri" panose="020F0502020204030204" pitchFamily="34" charset="0"/>
              </a:rPr>
              <a:t>Instead of being ashamed of repulsive </a:t>
            </a:r>
            <a:r>
              <a:rPr lang="en-US" sz="2800" b="1" u="sng" dirty="0">
                <a:latin typeface="Calibri" panose="020F0502020204030204" pitchFamily="34" charset="0"/>
                <a:cs typeface="Calibri" panose="020F0502020204030204" pitchFamily="34" charset="0"/>
              </a:rPr>
              <a:t>behavior</a:t>
            </a:r>
            <a:r>
              <a:rPr lang="en-US" sz="2800" b="1" dirty="0">
                <a:latin typeface="Calibri" panose="020F0502020204030204" pitchFamily="34" charset="0"/>
                <a:cs typeface="Calibri" panose="020F0502020204030204" pitchFamily="34" charset="0"/>
              </a:rPr>
              <a:t>, many are encouraged not to blush, but be proud! </a:t>
            </a:r>
          </a:p>
          <a:p>
            <a:r>
              <a:rPr lang="en-US" sz="2800" b="1" dirty="0">
                <a:latin typeface="Calibri" panose="020F0502020204030204" pitchFamily="34" charset="0"/>
                <a:cs typeface="Calibri" panose="020F0502020204030204" pitchFamily="34" charset="0"/>
              </a:rPr>
              <a:t>The term “coming out of the closet.”</a:t>
            </a:r>
          </a:p>
          <a:p>
            <a:endParaRPr lang="en-US" sz="4000" b="1" dirty="0">
              <a:latin typeface="Calibri" panose="020F0502020204030204" pitchFamily="34" charset="0"/>
              <a:cs typeface="Calibri" panose="020F0502020204030204" pitchFamily="34" charset="0"/>
            </a:endParaRPr>
          </a:p>
          <a:p>
            <a:endParaRPr lang="en-US" sz="2800" b="1" dirty="0">
              <a:latin typeface="Calibri" panose="020F0502020204030204" pitchFamily="34" charset="0"/>
              <a:cs typeface="Calibri" panose="020F0502020204030204" pitchFamily="34" charset="0"/>
            </a:endParaRPr>
          </a:p>
          <a:p>
            <a:endParaRPr lang="en-US" sz="2800" b="1" dirty="0">
              <a:latin typeface="Calibri" panose="020F0502020204030204" pitchFamily="34" charset="0"/>
              <a:cs typeface="Calibri" panose="020F0502020204030204" pitchFamily="34" charset="0"/>
            </a:endParaRPr>
          </a:p>
          <a:p>
            <a:r>
              <a:rPr lang="en-US" sz="2800" b="1" dirty="0">
                <a:latin typeface="Calibri" panose="020F0502020204030204" pitchFamily="34" charset="0"/>
                <a:cs typeface="Calibri" panose="020F0502020204030204" pitchFamily="34" charset="0"/>
              </a:rPr>
              <a:t>Why was a person “in the closet?”</a:t>
            </a:r>
          </a:p>
          <a:p>
            <a:endParaRPr lang="en-US" sz="2800" b="1" dirty="0">
              <a:latin typeface="Calibri" panose="020F0502020204030204" pitchFamily="34" charset="0"/>
              <a:cs typeface="Calibri" panose="020F0502020204030204" pitchFamily="34" charset="0"/>
            </a:endParaRPr>
          </a:p>
          <a:p>
            <a:endParaRPr lang="en-US" sz="2800" b="1"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19DE0678-5DB0-479A-A0E2-7F3EC070F427}"/>
              </a:ext>
            </a:extLst>
          </p:cNvPr>
          <p:cNvSpPr/>
          <p:nvPr/>
        </p:nvSpPr>
        <p:spPr>
          <a:xfrm>
            <a:off x="628650" y="3707298"/>
            <a:ext cx="7886700" cy="1838736"/>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117475" lvl="0" defTabSz="914400"/>
            <a:r>
              <a:rPr lang="en-US" sz="2400" kern="0" dirty="0">
                <a:solidFill>
                  <a:prstClr val="black"/>
                </a:solidFill>
                <a:latin typeface="Times New Roman" panose="02020603050405020304" pitchFamily="18" charset="0"/>
                <a:cs typeface="Times New Roman" panose="02020603050405020304" pitchFamily="18" charset="0"/>
              </a:rPr>
              <a:t>Romans 1:27 Likewise also the men, leaving the natural use of the woman, </a:t>
            </a:r>
            <a:r>
              <a:rPr lang="en-US" sz="2400" b="1" kern="0" dirty="0">
                <a:solidFill>
                  <a:prstClr val="black"/>
                </a:solidFill>
                <a:latin typeface="Times New Roman" panose="02020603050405020304" pitchFamily="18" charset="0"/>
                <a:cs typeface="Times New Roman" panose="02020603050405020304" pitchFamily="18" charset="0"/>
              </a:rPr>
              <a:t>burned in their lust for one another, men with men committing what is shameful</a:t>
            </a:r>
            <a:r>
              <a:rPr lang="en-US" sz="2400" kern="0" dirty="0">
                <a:solidFill>
                  <a:prstClr val="black"/>
                </a:solidFill>
                <a:latin typeface="Times New Roman" panose="02020603050405020304" pitchFamily="18" charset="0"/>
                <a:cs typeface="Times New Roman" panose="02020603050405020304" pitchFamily="18" charset="0"/>
              </a:rPr>
              <a:t>, and receiving in themselves the penalty of their error which was due.</a:t>
            </a:r>
            <a:endPar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Slide Number Placeholder 4">
            <a:extLst>
              <a:ext uri="{FF2B5EF4-FFF2-40B4-BE49-F238E27FC236}">
                <a16:creationId xmlns:a16="http://schemas.microsoft.com/office/drawing/2014/main" id="{C5EF3714-BFD2-40CB-8B5D-4D8EF5A940B4}"/>
              </a:ext>
            </a:extLst>
          </p:cNvPr>
          <p:cNvSpPr>
            <a:spLocks noGrp="1"/>
          </p:cNvSpPr>
          <p:nvPr>
            <p:ph type="sldNum" sz="quarter" idx="12"/>
          </p:nvPr>
        </p:nvSpPr>
        <p:spPr/>
        <p:txBody>
          <a:bodyPr/>
          <a:lstStyle/>
          <a:p>
            <a:fld id="{6DBBA32B-F5F8-4ADD-9352-633D5B712DC5}" type="slidenum">
              <a:rPr lang="en-US" smtClean="0"/>
              <a:t>15</a:t>
            </a:fld>
            <a:endParaRPr lang="en-US"/>
          </a:p>
        </p:txBody>
      </p:sp>
    </p:spTree>
    <p:extLst>
      <p:ext uri="{BB962C8B-B14F-4D97-AF65-F5344CB8AC3E}">
        <p14:creationId xmlns:p14="http://schemas.microsoft.com/office/powerpoint/2010/main" val="194596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CD6E0-88E7-4997-A625-ADCA7E616712}"/>
              </a:ext>
            </a:extLst>
          </p:cNvPr>
          <p:cNvSpPr>
            <a:spLocks noGrp="1"/>
          </p:cNvSpPr>
          <p:nvPr>
            <p:ph type="title"/>
          </p:nvPr>
        </p:nvSpPr>
        <p:spPr>
          <a:xfrm>
            <a:off x="685347" y="381003"/>
            <a:ext cx="7765321" cy="1326321"/>
          </a:xfrm>
        </p:spPr>
        <p:txBody>
          <a:bodyPr>
            <a:normAutofit/>
          </a:bodyPr>
          <a:lstStyle/>
          <a:p>
            <a:r>
              <a:rPr lang="en-US" sz="4000" dirty="0"/>
              <a:t>The world hopes to overcome blushing!</a:t>
            </a:r>
          </a:p>
        </p:txBody>
      </p:sp>
      <p:sp>
        <p:nvSpPr>
          <p:cNvPr id="3" name="Content Placeholder 2">
            <a:extLst>
              <a:ext uri="{FF2B5EF4-FFF2-40B4-BE49-F238E27FC236}">
                <a16:creationId xmlns:a16="http://schemas.microsoft.com/office/drawing/2014/main" id="{FB1C7281-32A8-4104-95D3-7576B4B89029}"/>
              </a:ext>
            </a:extLst>
          </p:cNvPr>
          <p:cNvSpPr>
            <a:spLocks noGrp="1"/>
          </p:cNvSpPr>
          <p:nvPr>
            <p:ph idx="1"/>
          </p:nvPr>
        </p:nvSpPr>
        <p:spPr>
          <a:xfrm>
            <a:off x="685346" y="1878495"/>
            <a:ext cx="7765322" cy="4512365"/>
          </a:xfrm>
        </p:spPr>
        <p:txBody>
          <a:bodyPr>
            <a:noAutofit/>
          </a:bodyPr>
          <a:lstStyle/>
          <a:p>
            <a:r>
              <a:rPr lang="en-US" sz="2800" b="1" dirty="0">
                <a:latin typeface="Calibri" panose="020F0502020204030204" pitchFamily="34" charset="0"/>
                <a:cs typeface="Calibri" panose="020F0502020204030204" pitchFamily="34" charset="0"/>
              </a:rPr>
              <a:t>Blushing while committing even the most </a:t>
            </a:r>
            <a:r>
              <a:rPr lang="en-US" sz="2800" b="1" u="sng" dirty="0">
                <a:latin typeface="Calibri" panose="020F0502020204030204" pitchFamily="34" charset="0"/>
                <a:cs typeface="Calibri" panose="020F0502020204030204" pitchFamily="34" charset="0"/>
              </a:rPr>
              <a:t>horrible</a:t>
            </a:r>
            <a:r>
              <a:rPr lang="en-US" sz="2800" b="1" dirty="0">
                <a:latin typeface="Calibri" panose="020F0502020204030204" pitchFamily="34" charset="0"/>
                <a:cs typeface="Calibri" panose="020F0502020204030204" pitchFamily="34" charset="0"/>
              </a:rPr>
              <a:t> sins can be overcome. </a:t>
            </a:r>
          </a:p>
          <a:p>
            <a:r>
              <a:rPr lang="en-US" sz="2800" b="1" dirty="0">
                <a:latin typeface="Calibri" panose="020F0502020204030204" pitchFamily="34" charset="0"/>
                <a:cs typeface="Calibri" panose="020F0502020204030204" pitchFamily="34" charset="0"/>
              </a:rPr>
              <a:t>Buy t-shirts on Esty that say, “I had an abortion.”</a:t>
            </a:r>
          </a:p>
          <a:p>
            <a:endParaRPr lang="en-US" sz="4400" b="1" dirty="0">
              <a:latin typeface="Calibri" panose="020F0502020204030204" pitchFamily="34" charset="0"/>
              <a:cs typeface="Calibri" panose="020F0502020204030204" pitchFamily="34" charset="0"/>
            </a:endParaRPr>
          </a:p>
          <a:p>
            <a:endParaRPr lang="en-US" sz="2800" b="1" dirty="0">
              <a:latin typeface="Calibri" panose="020F0502020204030204" pitchFamily="34" charset="0"/>
              <a:cs typeface="Calibri" panose="020F0502020204030204" pitchFamily="34" charset="0"/>
            </a:endParaRPr>
          </a:p>
          <a:p>
            <a:r>
              <a:rPr lang="en-US" sz="2800" b="1" dirty="0">
                <a:latin typeface="Calibri" panose="020F0502020204030204" pitchFamily="34" charset="0"/>
                <a:cs typeface="Calibri" panose="020F0502020204030204" pitchFamily="34" charset="0"/>
              </a:rPr>
              <a:t>The world openly and brazenly displays sin with no sense of shame. </a:t>
            </a:r>
          </a:p>
          <a:p>
            <a:endParaRPr lang="en-US" sz="2800" b="1" dirty="0">
              <a:latin typeface="Calibri" panose="020F0502020204030204" pitchFamily="34" charset="0"/>
              <a:cs typeface="Calibri" panose="020F0502020204030204" pitchFamily="34" charset="0"/>
            </a:endParaRPr>
          </a:p>
          <a:p>
            <a:endParaRPr lang="en-US" sz="2800" b="1"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19DE0678-5DB0-479A-A0E2-7F3EC070F427}"/>
              </a:ext>
            </a:extLst>
          </p:cNvPr>
          <p:cNvSpPr/>
          <p:nvPr/>
        </p:nvSpPr>
        <p:spPr>
          <a:xfrm>
            <a:off x="628650" y="3717233"/>
            <a:ext cx="7886700" cy="1451110"/>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117475" lvl="0" defTabSz="914400"/>
            <a:r>
              <a:rPr lang="en-US" sz="2400" kern="0" dirty="0">
                <a:solidFill>
                  <a:prstClr val="black"/>
                </a:solidFill>
                <a:latin typeface="Times New Roman" panose="02020603050405020304" pitchFamily="18" charset="0"/>
                <a:cs typeface="Times New Roman" panose="02020603050405020304" pitchFamily="18" charset="0"/>
              </a:rPr>
              <a:t>Proverbs 6:16 These six things the Lord hates, Yes, seven are an abomination to Him: 17 A proud look, A lying tongue, </a:t>
            </a:r>
            <a:r>
              <a:rPr lang="en-US" sz="2400" b="1" kern="0" dirty="0">
                <a:solidFill>
                  <a:prstClr val="black"/>
                </a:solidFill>
                <a:latin typeface="Times New Roman" panose="02020603050405020304" pitchFamily="18" charset="0"/>
                <a:cs typeface="Times New Roman" panose="02020603050405020304" pitchFamily="18" charset="0"/>
              </a:rPr>
              <a:t>Hands that shed innocent blood,</a:t>
            </a:r>
            <a:endParaRPr kumimoji="0" lang="en-US" sz="2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3766D5D0-40E0-43A3-8B9E-311AFEB64AB7}"/>
              </a:ext>
            </a:extLst>
          </p:cNvPr>
          <p:cNvSpPr>
            <a:spLocks noGrp="1"/>
          </p:cNvSpPr>
          <p:nvPr>
            <p:ph type="sldNum" sz="quarter" idx="12"/>
          </p:nvPr>
        </p:nvSpPr>
        <p:spPr/>
        <p:txBody>
          <a:bodyPr/>
          <a:lstStyle/>
          <a:p>
            <a:fld id="{6DBBA32B-F5F8-4ADD-9352-633D5B712DC5}" type="slidenum">
              <a:rPr lang="en-US" smtClean="0"/>
              <a:t>16</a:t>
            </a:fld>
            <a:endParaRPr lang="en-US"/>
          </a:p>
        </p:txBody>
      </p:sp>
    </p:spTree>
    <p:extLst>
      <p:ext uri="{BB962C8B-B14F-4D97-AF65-F5344CB8AC3E}">
        <p14:creationId xmlns:p14="http://schemas.microsoft.com/office/powerpoint/2010/main" val="270005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CD6E0-88E7-4997-A625-ADCA7E616712}"/>
              </a:ext>
            </a:extLst>
          </p:cNvPr>
          <p:cNvSpPr>
            <a:spLocks noGrp="1"/>
          </p:cNvSpPr>
          <p:nvPr>
            <p:ph type="title"/>
          </p:nvPr>
        </p:nvSpPr>
        <p:spPr>
          <a:xfrm>
            <a:off x="685347" y="381003"/>
            <a:ext cx="7765321" cy="1326321"/>
          </a:xfrm>
        </p:spPr>
        <p:txBody>
          <a:bodyPr>
            <a:normAutofit/>
          </a:bodyPr>
          <a:lstStyle/>
          <a:p>
            <a:r>
              <a:rPr lang="en-US" sz="4000" dirty="0"/>
              <a:t>The world hopes to overcome blushing!</a:t>
            </a:r>
          </a:p>
        </p:txBody>
      </p:sp>
      <p:sp>
        <p:nvSpPr>
          <p:cNvPr id="3" name="Content Placeholder 2">
            <a:extLst>
              <a:ext uri="{FF2B5EF4-FFF2-40B4-BE49-F238E27FC236}">
                <a16:creationId xmlns:a16="http://schemas.microsoft.com/office/drawing/2014/main" id="{FB1C7281-32A8-4104-95D3-7576B4B89029}"/>
              </a:ext>
            </a:extLst>
          </p:cNvPr>
          <p:cNvSpPr>
            <a:spLocks noGrp="1"/>
          </p:cNvSpPr>
          <p:nvPr>
            <p:ph idx="1"/>
          </p:nvPr>
        </p:nvSpPr>
        <p:spPr>
          <a:xfrm>
            <a:off x="685346" y="1808922"/>
            <a:ext cx="7830004" cy="4442791"/>
          </a:xfrm>
        </p:spPr>
        <p:txBody>
          <a:bodyPr>
            <a:normAutofit/>
          </a:bodyPr>
          <a:lstStyle/>
          <a:p>
            <a:r>
              <a:rPr lang="en-US" sz="2800" b="1" dirty="0">
                <a:latin typeface="Calibri" panose="020F0502020204030204" pitchFamily="34" charset="0"/>
                <a:cs typeface="Calibri" panose="020F0502020204030204" pitchFamily="34" charset="0"/>
              </a:rPr>
              <a:t>Some things are </a:t>
            </a:r>
            <a:r>
              <a:rPr lang="en-US" sz="2800" b="1" u="sng" dirty="0">
                <a:latin typeface="Calibri" panose="020F0502020204030204" pitchFamily="34" charset="0"/>
                <a:cs typeface="Calibri" panose="020F0502020204030204" pitchFamily="34" charset="0"/>
              </a:rPr>
              <a:t>shameful</a:t>
            </a:r>
            <a:r>
              <a:rPr lang="en-US" sz="2800" b="1" dirty="0">
                <a:latin typeface="Calibri" panose="020F0502020204030204" pitchFamily="34" charset="0"/>
                <a:cs typeface="Calibri" panose="020F0502020204030204" pitchFamily="34" charset="0"/>
              </a:rPr>
              <a:t> to discuss.</a:t>
            </a:r>
          </a:p>
          <a:p>
            <a:endParaRPr lang="en-US" sz="2800" b="1" dirty="0">
              <a:latin typeface="Calibri" panose="020F0502020204030204" pitchFamily="34" charset="0"/>
              <a:cs typeface="Calibri" panose="020F0502020204030204" pitchFamily="34" charset="0"/>
            </a:endParaRPr>
          </a:p>
          <a:p>
            <a:endParaRPr lang="en-US" sz="4000" b="1" dirty="0">
              <a:latin typeface="Calibri" panose="020F0502020204030204" pitchFamily="34" charset="0"/>
              <a:cs typeface="Calibri" panose="020F0502020204030204" pitchFamily="34" charset="0"/>
            </a:endParaRPr>
          </a:p>
          <a:p>
            <a:r>
              <a:rPr lang="en-US" sz="2800" b="1" dirty="0">
                <a:latin typeface="Calibri" panose="020F0502020204030204" pitchFamily="34" charset="0"/>
                <a:cs typeface="Calibri" panose="020F0502020204030204" pitchFamily="34" charset="0"/>
              </a:rPr>
              <a:t>Some words and ideas should not be expressed because they stir the imagination toward sin.</a:t>
            </a:r>
          </a:p>
          <a:p>
            <a:r>
              <a:rPr lang="en-US" sz="2800" b="1" dirty="0">
                <a:latin typeface="Calibri" panose="020F0502020204030204" pitchFamily="34" charset="0"/>
                <a:cs typeface="Calibri" panose="020F0502020204030204" pitchFamily="34" charset="0"/>
              </a:rPr>
              <a:t>Some of the things that are said on TV should cause a Christian to blush (&amp; change the channel).</a:t>
            </a:r>
          </a:p>
          <a:p>
            <a:endParaRPr lang="en-US" sz="2800" b="1"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19DE0678-5DB0-479A-A0E2-7F3EC070F427}"/>
              </a:ext>
            </a:extLst>
          </p:cNvPr>
          <p:cNvSpPr/>
          <p:nvPr/>
        </p:nvSpPr>
        <p:spPr>
          <a:xfrm>
            <a:off x="628650" y="2454967"/>
            <a:ext cx="7886700" cy="1451110"/>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117475" lvl="0" defTabSz="914400"/>
            <a:r>
              <a:rPr lang="en-US" sz="2400" kern="0" dirty="0">
                <a:solidFill>
                  <a:prstClr val="black"/>
                </a:solidFill>
                <a:latin typeface="Times New Roman" panose="02020603050405020304" pitchFamily="18" charset="0"/>
                <a:cs typeface="Times New Roman" panose="02020603050405020304" pitchFamily="18" charset="0"/>
              </a:rPr>
              <a:t>Ephesians 5:11 Have nothing to do with the fruitless deeds of darkness, but rather expose them. 12 It is shameful even to mention what the disobedient do in secret.</a:t>
            </a:r>
            <a:endParaRPr kumimoji="0" lang="en-US" sz="2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F873BFDC-3503-4956-93FE-EB3FF2F92E69}"/>
              </a:ext>
            </a:extLst>
          </p:cNvPr>
          <p:cNvSpPr>
            <a:spLocks noGrp="1"/>
          </p:cNvSpPr>
          <p:nvPr>
            <p:ph type="sldNum" sz="quarter" idx="12"/>
          </p:nvPr>
        </p:nvSpPr>
        <p:spPr/>
        <p:txBody>
          <a:bodyPr/>
          <a:lstStyle/>
          <a:p>
            <a:fld id="{6DBBA32B-F5F8-4ADD-9352-633D5B712DC5}" type="slidenum">
              <a:rPr lang="en-US" smtClean="0"/>
              <a:t>17</a:t>
            </a:fld>
            <a:endParaRPr lang="en-US"/>
          </a:p>
        </p:txBody>
      </p:sp>
    </p:spTree>
    <p:extLst>
      <p:ext uri="{BB962C8B-B14F-4D97-AF65-F5344CB8AC3E}">
        <p14:creationId xmlns:p14="http://schemas.microsoft.com/office/powerpoint/2010/main" val="551643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82B939-A405-4C01-A517-DBE5F994E0D2}"/>
              </a:ext>
            </a:extLst>
          </p:cNvPr>
          <p:cNvSpPr>
            <a:spLocks noGrp="1"/>
          </p:cNvSpPr>
          <p:nvPr>
            <p:ph idx="1"/>
          </p:nvPr>
        </p:nvSpPr>
        <p:spPr/>
        <p:txBody>
          <a:bodyPr>
            <a:normAutofit/>
          </a:bodyPr>
          <a:lstStyle/>
          <a:p>
            <a:r>
              <a:rPr lang="en-US" sz="2800" b="1" dirty="0">
                <a:solidFill>
                  <a:schemeClr val="bg1"/>
                </a:solidFill>
              </a:rPr>
              <a:t>Nothing considered shameful. </a:t>
            </a:r>
          </a:p>
          <a:p>
            <a:r>
              <a:rPr lang="en-US" sz="2800" b="1" dirty="0">
                <a:solidFill>
                  <a:schemeClr val="bg1"/>
                </a:solidFill>
              </a:rPr>
              <a:t>In fact, modern day society is looking more and more like what the first century church faced!</a:t>
            </a:r>
          </a:p>
          <a:p>
            <a:endParaRPr lang="en-US" sz="2800" b="1" dirty="0">
              <a:solidFill>
                <a:schemeClr val="bg1"/>
              </a:solidFill>
            </a:endParaRPr>
          </a:p>
          <a:p>
            <a:endParaRPr lang="en-US" sz="2800" b="1" dirty="0">
              <a:solidFill>
                <a:schemeClr val="bg1"/>
              </a:solidFill>
            </a:endParaRPr>
          </a:p>
          <a:p>
            <a:endParaRPr lang="en-US" sz="2800" b="1" dirty="0">
              <a:solidFill>
                <a:schemeClr val="bg1"/>
              </a:solidFill>
            </a:endParaRPr>
          </a:p>
          <a:p>
            <a:endParaRPr lang="en-US" sz="2800" b="1" dirty="0">
              <a:solidFill>
                <a:schemeClr val="bg1"/>
              </a:solidFill>
            </a:endParaRPr>
          </a:p>
          <a:p>
            <a:endParaRPr lang="en-US" sz="2800" b="1" dirty="0">
              <a:solidFill>
                <a:schemeClr val="bg1"/>
              </a:solidFill>
            </a:endParaRPr>
          </a:p>
          <a:p>
            <a:r>
              <a:rPr lang="en-US" sz="2800" b="1" dirty="0">
                <a:solidFill>
                  <a:schemeClr val="bg1"/>
                </a:solidFill>
              </a:rPr>
              <a:t>But shame can certainly be a good thing!</a:t>
            </a:r>
          </a:p>
          <a:p>
            <a:endParaRPr lang="en-US" sz="2800" b="1" dirty="0">
              <a:solidFill>
                <a:schemeClr val="bg1"/>
              </a:solidFill>
            </a:endParaRPr>
          </a:p>
        </p:txBody>
      </p:sp>
      <p:sp>
        <p:nvSpPr>
          <p:cNvPr id="4" name="Rectangle 3">
            <a:extLst>
              <a:ext uri="{FF2B5EF4-FFF2-40B4-BE49-F238E27FC236}">
                <a16:creationId xmlns:a16="http://schemas.microsoft.com/office/drawing/2014/main" id="{1F8DA9FF-2202-4C9B-8C5D-518340E66737}"/>
              </a:ext>
            </a:extLst>
          </p:cNvPr>
          <p:cNvSpPr/>
          <p:nvPr/>
        </p:nvSpPr>
        <p:spPr>
          <a:xfrm>
            <a:off x="628650" y="3347112"/>
            <a:ext cx="7886700" cy="2069554"/>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117475" lvl="0" defTabSz="914400"/>
            <a:r>
              <a:rPr lang="en-US" sz="2400" kern="0" dirty="0">
                <a:solidFill>
                  <a:prstClr val="black"/>
                </a:solidFill>
                <a:latin typeface="Times New Roman" panose="02020603050405020304" pitchFamily="18" charset="0"/>
                <a:cs typeface="Times New Roman" panose="02020603050405020304" pitchFamily="18" charset="0"/>
              </a:rPr>
              <a:t>Philippians 3:18 For many walk, of whom I often told you, and now tell you even weeping, that they are enemies of the cross of Christ, 19 whose end is destruction, whose god is their appetite, </a:t>
            </a:r>
            <a:r>
              <a:rPr lang="en-US" sz="2400" b="1" kern="0" dirty="0">
                <a:solidFill>
                  <a:prstClr val="black"/>
                </a:solidFill>
                <a:latin typeface="Times New Roman" panose="02020603050405020304" pitchFamily="18" charset="0"/>
                <a:cs typeface="Times New Roman" panose="02020603050405020304" pitchFamily="18" charset="0"/>
              </a:rPr>
              <a:t>and whose glory is in their shame, who set their minds on </a:t>
            </a:r>
            <a:r>
              <a:rPr lang="en-US" sz="2400" b="1" u="sng" kern="0" dirty="0">
                <a:solidFill>
                  <a:prstClr val="black"/>
                </a:solidFill>
                <a:latin typeface="Times New Roman" panose="02020603050405020304" pitchFamily="18" charset="0"/>
                <a:cs typeface="Times New Roman" panose="02020603050405020304" pitchFamily="18" charset="0"/>
              </a:rPr>
              <a:t>earthly things</a:t>
            </a:r>
            <a:r>
              <a:rPr lang="en-US" sz="2400" b="1" kern="0" dirty="0">
                <a:solidFill>
                  <a:prstClr val="black"/>
                </a:solidFill>
                <a:latin typeface="Times New Roman" panose="02020603050405020304" pitchFamily="18" charset="0"/>
                <a:cs typeface="Times New Roman" panose="02020603050405020304" pitchFamily="18" charset="0"/>
              </a:rPr>
              <a:t>. </a:t>
            </a:r>
          </a:p>
        </p:txBody>
      </p:sp>
      <p:sp>
        <p:nvSpPr>
          <p:cNvPr id="6" name="Title 1">
            <a:extLst>
              <a:ext uri="{FF2B5EF4-FFF2-40B4-BE49-F238E27FC236}">
                <a16:creationId xmlns:a16="http://schemas.microsoft.com/office/drawing/2014/main" id="{6B705F6E-1DAF-430D-A91B-5295E7428102}"/>
              </a:ext>
            </a:extLst>
          </p:cNvPr>
          <p:cNvSpPr txBox="1">
            <a:spLocks/>
          </p:cNvSpPr>
          <p:nvPr/>
        </p:nvSpPr>
        <p:spPr>
          <a:xfrm>
            <a:off x="685347" y="381003"/>
            <a:ext cx="7765321" cy="13263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all" spc="0" normalizeH="0" baseline="0" noProof="0">
                <a:ln>
                  <a:noFill/>
                </a:ln>
                <a:solidFill>
                  <a:sysClr val="window" lastClr="FFFFFF"/>
                </a:solidFill>
                <a:effectLst>
                  <a:outerShdw blurRad="50800" dist="63500" dir="2700000" algn="tl" rotWithShape="0">
                    <a:srgbClr val="000000">
                      <a:alpha val="48000"/>
                    </a:srgbClr>
                  </a:outerShdw>
                </a:effectLst>
                <a:uLnTx/>
                <a:uFillTx/>
                <a:latin typeface="Bookman Old Style" panose="02050604050505020204"/>
                <a:ea typeface="+mj-ea"/>
                <a:cs typeface="+mj-cs"/>
              </a:rPr>
              <a:t>The world hopes to overcome blushing!</a:t>
            </a:r>
            <a:endParaRPr kumimoji="0" lang="en-US" sz="4000" b="1" i="0" u="none" strike="noStrike" kern="1200" cap="all" spc="0" normalizeH="0" baseline="0" noProof="0" dirty="0">
              <a:ln>
                <a:noFill/>
              </a:ln>
              <a:solidFill>
                <a:sysClr val="window" lastClr="FFFFFF"/>
              </a:solidFill>
              <a:effectLst>
                <a:outerShdw blurRad="50800" dist="63500" dir="2700000" algn="tl" rotWithShape="0">
                  <a:srgbClr val="000000">
                    <a:alpha val="48000"/>
                  </a:srgbClr>
                </a:outerShdw>
              </a:effectLst>
              <a:uLnTx/>
              <a:uFillTx/>
              <a:latin typeface="Bookman Old Style" panose="02050604050505020204"/>
              <a:ea typeface="+mj-ea"/>
              <a:cs typeface="+mj-cs"/>
            </a:endParaRPr>
          </a:p>
        </p:txBody>
      </p:sp>
      <p:sp>
        <p:nvSpPr>
          <p:cNvPr id="7" name="Slide Number Placeholder 3">
            <a:extLst>
              <a:ext uri="{FF2B5EF4-FFF2-40B4-BE49-F238E27FC236}">
                <a16:creationId xmlns:a16="http://schemas.microsoft.com/office/drawing/2014/main" id="{72AC23C0-B397-4A16-94CB-C7DEAF26DF1B}"/>
              </a:ext>
            </a:extLst>
          </p:cNvPr>
          <p:cNvSpPr txBox="1">
            <a:spLocks/>
          </p:cNvSpPr>
          <p:nvPr/>
        </p:nvSpPr>
        <p:spPr>
          <a:xfrm>
            <a:off x="7885509" y="5883276"/>
            <a:ext cx="565159"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BBA32B-F5F8-4ADD-9352-633D5B712DC5}" type="slidenum">
              <a:rPr lang="en-US" smtClean="0">
                <a:solidFill>
                  <a:prstClr val="white">
                    <a:tint val="75000"/>
                  </a:prstClr>
                </a:solidFill>
                <a:latin typeface="Rockwell" panose="02060603020205020403"/>
              </a:rPr>
              <a:pPr/>
              <a:t>18</a:t>
            </a:fld>
            <a:endParaRPr lang="en-US">
              <a:solidFill>
                <a:prstClr val="white">
                  <a:tint val="75000"/>
                </a:prstClr>
              </a:solidFill>
              <a:latin typeface="Rockwell" panose="02060603020205020403"/>
            </a:endParaRPr>
          </a:p>
        </p:txBody>
      </p:sp>
    </p:spTree>
    <p:extLst>
      <p:ext uri="{BB962C8B-B14F-4D97-AF65-F5344CB8AC3E}">
        <p14:creationId xmlns:p14="http://schemas.microsoft.com/office/powerpoint/2010/main" val="45388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1C7281-32A8-4104-95D3-7576B4B89029}"/>
              </a:ext>
            </a:extLst>
          </p:cNvPr>
          <p:cNvSpPr>
            <a:spLocks noGrp="1"/>
          </p:cNvSpPr>
          <p:nvPr>
            <p:ph idx="1"/>
          </p:nvPr>
        </p:nvSpPr>
        <p:spPr>
          <a:xfrm>
            <a:off x="685346" y="1729408"/>
            <a:ext cx="7765322" cy="4061791"/>
          </a:xfrm>
        </p:spPr>
        <p:txBody>
          <a:bodyPr>
            <a:normAutofit/>
          </a:bodyPr>
          <a:lstStyle/>
          <a:p>
            <a:r>
              <a:rPr lang="en-US" sz="3200" b="1" dirty="0">
                <a:latin typeface="Calibri" panose="020F0502020204030204" pitchFamily="34" charset="0"/>
                <a:cs typeface="Calibri" panose="020F0502020204030204" pitchFamily="34" charset="0"/>
              </a:rPr>
              <a:t>“Blushing normally starts around age three. It’s at that point we become socially </a:t>
            </a:r>
            <a:r>
              <a:rPr lang="en-US" sz="3200" b="1" u="sng" dirty="0">
                <a:latin typeface="Calibri" panose="020F0502020204030204" pitchFamily="34" charset="0"/>
                <a:cs typeface="Calibri" panose="020F0502020204030204" pitchFamily="34" charset="0"/>
              </a:rPr>
              <a:t>self-aware</a:t>
            </a:r>
            <a:r>
              <a:rPr lang="en-US" sz="3200" b="1" dirty="0">
                <a:latin typeface="Calibri" panose="020F0502020204030204" pitchFamily="34" charset="0"/>
                <a:cs typeface="Calibri" panose="020F0502020204030204" pitchFamily="34" charset="0"/>
              </a:rPr>
              <a:t> enough to realize that others can observe us.”             </a:t>
            </a:r>
            <a:r>
              <a:rPr lang="en-US" sz="3200" b="1" i="1" dirty="0">
                <a:latin typeface="Calibri" panose="020F0502020204030204" pitchFamily="34" charset="0"/>
                <a:cs typeface="Calibri" panose="020F0502020204030204" pitchFamily="34" charset="0"/>
              </a:rPr>
              <a:t>– from eredicane.com</a:t>
            </a:r>
          </a:p>
          <a:p>
            <a:endParaRPr lang="en-US" sz="3200" b="1" dirty="0">
              <a:latin typeface="Calibri" panose="020F0502020204030204" pitchFamily="34" charset="0"/>
              <a:cs typeface="Calibri" panose="020F0502020204030204" pitchFamily="34" charset="0"/>
            </a:endParaRPr>
          </a:p>
          <a:p>
            <a:endParaRPr lang="en-US" sz="3200" b="1" dirty="0">
              <a:latin typeface="Calibri" panose="020F0502020204030204" pitchFamily="34" charset="0"/>
              <a:cs typeface="Calibri" panose="020F0502020204030204" pitchFamily="34" charset="0"/>
            </a:endParaRPr>
          </a:p>
        </p:txBody>
      </p:sp>
      <p:sp>
        <p:nvSpPr>
          <p:cNvPr id="6" name="Title 1">
            <a:extLst>
              <a:ext uri="{FF2B5EF4-FFF2-40B4-BE49-F238E27FC236}">
                <a16:creationId xmlns:a16="http://schemas.microsoft.com/office/drawing/2014/main" id="{C227B331-92F6-4298-B2FA-EC8BBC134402}"/>
              </a:ext>
            </a:extLst>
          </p:cNvPr>
          <p:cNvSpPr>
            <a:spLocks noGrp="1"/>
          </p:cNvSpPr>
          <p:nvPr>
            <p:ph type="title"/>
          </p:nvPr>
        </p:nvSpPr>
        <p:spPr>
          <a:xfrm>
            <a:off x="685347" y="261735"/>
            <a:ext cx="7765321" cy="1326321"/>
          </a:xfrm>
        </p:spPr>
        <p:txBody>
          <a:bodyPr>
            <a:normAutofit/>
          </a:bodyPr>
          <a:lstStyle/>
          <a:p>
            <a:r>
              <a:rPr lang="en-US" sz="4000" dirty="0"/>
              <a:t>What about us? </a:t>
            </a:r>
            <a:br>
              <a:rPr lang="en-US" sz="4000" dirty="0"/>
            </a:br>
            <a:r>
              <a:rPr lang="en-US" sz="4000" dirty="0"/>
              <a:t>Do we blush?</a:t>
            </a:r>
          </a:p>
        </p:txBody>
      </p:sp>
      <p:sp>
        <p:nvSpPr>
          <p:cNvPr id="4" name="Rectangle 3">
            <a:extLst>
              <a:ext uri="{FF2B5EF4-FFF2-40B4-BE49-F238E27FC236}">
                <a16:creationId xmlns:a16="http://schemas.microsoft.com/office/drawing/2014/main" id="{2DA0248B-BC97-4D38-AE07-8DDFD5533599}"/>
              </a:ext>
            </a:extLst>
          </p:cNvPr>
          <p:cNvSpPr/>
          <p:nvPr/>
        </p:nvSpPr>
        <p:spPr>
          <a:xfrm>
            <a:off x="628650" y="4350974"/>
            <a:ext cx="7886700" cy="1475338"/>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117475" lvl="0" defTabSz="914400"/>
            <a:r>
              <a:rPr lang="en-US" sz="2400" kern="0" dirty="0">
                <a:solidFill>
                  <a:prstClr val="black"/>
                </a:solidFill>
                <a:latin typeface="Times New Roman" panose="02020603050405020304" pitchFamily="18" charset="0"/>
                <a:cs typeface="Times New Roman" panose="02020603050405020304" pitchFamily="18" charset="0"/>
              </a:rPr>
              <a:t>1 Corinthians 15:34 Become sober-minded as you ought, and stop sinning; </a:t>
            </a:r>
            <a:r>
              <a:rPr lang="en-US" sz="2400" b="1" kern="0" dirty="0">
                <a:solidFill>
                  <a:prstClr val="black"/>
                </a:solidFill>
                <a:latin typeface="Times New Roman" panose="02020603050405020304" pitchFamily="18" charset="0"/>
                <a:cs typeface="Times New Roman" panose="02020603050405020304" pitchFamily="18" charset="0"/>
              </a:rPr>
              <a:t>for some have no knowledge of God. I speak this to your shame.</a:t>
            </a:r>
            <a:endParaRPr kumimoji="0" lang="en-US" sz="24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ADA1FB79-B7E3-4F6E-BBCB-307BEF77D7B6}"/>
              </a:ext>
            </a:extLst>
          </p:cNvPr>
          <p:cNvSpPr>
            <a:spLocks noGrp="1"/>
          </p:cNvSpPr>
          <p:nvPr>
            <p:ph type="sldNum" sz="quarter" idx="12"/>
          </p:nvPr>
        </p:nvSpPr>
        <p:spPr/>
        <p:txBody>
          <a:bodyPr/>
          <a:lstStyle/>
          <a:p>
            <a:fld id="{6DBBA32B-F5F8-4ADD-9352-633D5B712DC5}" type="slidenum">
              <a:rPr lang="en-US" smtClean="0"/>
              <a:t>19</a:t>
            </a:fld>
            <a:endParaRPr lang="en-US"/>
          </a:p>
        </p:txBody>
      </p:sp>
    </p:spTree>
    <p:extLst>
      <p:ext uri="{BB962C8B-B14F-4D97-AF65-F5344CB8AC3E}">
        <p14:creationId xmlns:p14="http://schemas.microsoft.com/office/powerpoint/2010/main" val="183557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B209F2-7A30-44A0-93C3-3C71067385DD}"/>
              </a:ext>
            </a:extLst>
          </p:cNvPr>
          <p:cNvSpPr/>
          <p:nvPr/>
        </p:nvSpPr>
        <p:spPr>
          <a:xfrm>
            <a:off x="0" y="0"/>
            <a:ext cx="9144000" cy="6858000"/>
          </a:xfrm>
          <a:prstGeom prst="rect">
            <a:avLst/>
          </a:prstGeom>
          <a:gradFill flip="none" rotWithShape="1">
            <a:gsLst>
              <a:gs pos="0">
                <a:srgbClr val="742332">
                  <a:lumMod val="75000"/>
                  <a:shade val="30000"/>
                  <a:satMod val="115000"/>
                </a:srgbClr>
              </a:gs>
              <a:gs pos="20000">
                <a:srgbClr val="742332">
                  <a:lumMod val="75000"/>
                  <a:shade val="67500"/>
                  <a:satMod val="115000"/>
                </a:srgbClr>
              </a:gs>
              <a:gs pos="100000">
                <a:srgbClr val="742332">
                  <a:lumMod val="75000"/>
                  <a:shade val="100000"/>
                  <a:satMod val="115000"/>
                </a:srgbClr>
              </a:gs>
            </a:gsLst>
            <a:lin ang="10800000" scaled="1"/>
            <a:tileRect/>
          </a:gra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 name="Title 1">
            <a:extLst>
              <a:ext uri="{FF2B5EF4-FFF2-40B4-BE49-F238E27FC236}">
                <a16:creationId xmlns:a16="http://schemas.microsoft.com/office/drawing/2014/main" id="{9C2CD6E0-88E7-4997-A625-ADCA7E616712}"/>
              </a:ext>
            </a:extLst>
          </p:cNvPr>
          <p:cNvSpPr>
            <a:spLocks noGrp="1"/>
          </p:cNvSpPr>
          <p:nvPr>
            <p:ph type="title"/>
          </p:nvPr>
        </p:nvSpPr>
        <p:spPr>
          <a:xfrm>
            <a:off x="685347" y="122586"/>
            <a:ext cx="7765321" cy="1326321"/>
          </a:xfrm>
        </p:spPr>
        <p:txBody>
          <a:bodyPr>
            <a:normAutofit/>
          </a:bodyPr>
          <a:lstStyle/>
          <a:p>
            <a:r>
              <a:rPr lang="en-US" sz="4000" dirty="0"/>
              <a:t>What is blushing?</a:t>
            </a:r>
          </a:p>
        </p:txBody>
      </p:sp>
      <p:sp>
        <p:nvSpPr>
          <p:cNvPr id="3" name="Content Placeholder 2">
            <a:extLst>
              <a:ext uri="{FF2B5EF4-FFF2-40B4-BE49-F238E27FC236}">
                <a16:creationId xmlns:a16="http://schemas.microsoft.com/office/drawing/2014/main" id="{FB1C7281-32A8-4104-95D3-7576B4B89029}"/>
              </a:ext>
            </a:extLst>
          </p:cNvPr>
          <p:cNvSpPr>
            <a:spLocks noGrp="1"/>
          </p:cNvSpPr>
          <p:nvPr>
            <p:ph idx="1"/>
          </p:nvPr>
        </p:nvSpPr>
        <p:spPr>
          <a:xfrm>
            <a:off x="685346" y="1262271"/>
            <a:ext cx="7765322" cy="4986128"/>
          </a:xfrm>
        </p:spPr>
        <p:txBody>
          <a:bodyPr>
            <a:normAutofit fontScale="92500" lnSpcReduction="10000"/>
          </a:bodyPr>
          <a:lstStyle/>
          <a:p>
            <a:pPr marL="0" indent="0">
              <a:buNone/>
            </a:pPr>
            <a:r>
              <a:rPr lang="en-US" sz="3200" b="1" u="sng" dirty="0">
                <a:latin typeface="Calibri" panose="020F0502020204030204" pitchFamily="34" charset="0"/>
                <a:cs typeface="Calibri" panose="020F0502020204030204" pitchFamily="34" charset="0"/>
              </a:rPr>
              <a:t>Blushing</a:t>
            </a:r>
            <a:r>
              <a:rPr lang="en-US" sz="3200" b="1" dirty="0">
                <a:latin typeface="Calibri" panose="020F0502020204030204" pitchFamily="34" charset="0"/>
                <a:cs typeface="Calibri" panose="020F0502020204030204" pitchFamily="34" charset="0"/>
              </a:rPr>
              <a:t> is a normal biological function that only occurs in humans. As soon as your brain senses a stressful situation, the body’s “fight or flight” instincts automatically trigger the blushing response. The reasons why we blush aren’t fully understood. Most studies suggest that blushing is simply a response to unwanted social attention. </a:t>
            </a:r>
          </a:p>
          <a:p>
            <a:pPr marL="0" indent="0">
              <a:buNone/>
            </a:pPr>
            <a:r>
              <a:rPr lang="en-US" sz="3100" b="1" dirty="0">
                <a:latin typeface="Calibri" panose="020F0502020204030204" pitchFamily="34" charset="0"/>
                <a:cs typeface="Calibri" panose="020F0502020204030204" pitchFamily="34" charset="0"/>
              </a:rPr>
              <a:t>	- Abbreviated excerpt from eredicane.com</a:t>
            </a:r>
          </a:p>
        </p:txBody>
      </p:sp>
      <p:sp>
        <p:nvSpPr>
          <p:cNvPr id="5" name="Slide Number Placeholder 4">
            <a:extLst>
              <a:ext uri="{FF2B5EF4-FFF2-40B4-BE49-F238E27FC236}">
                <a16:creationId xmlns:a16="http://schemas.microsoft.com/office/drawing/2014/main" id="{A2C7B786-04CD-415C-8E95-7ED7D5F9A590}"/>
              </a:ext>
            </a:extLst>
          </p:cNvPr>
          <p:cNvSpPr>
            <a:spLocks noGrp="1"/>
          </p:cNvSpPr>
          <p:nvPr>
            <p:ph type="sldNum" sz="quarter" idx="12"/>
          </p:nvPr>
        </p:nvSpPr>
        <p:spPr/>
        <p:txBody>
          <a:bodyPr/>
          <a:lstStyle/>
          <a:p>
            <a:fld id="{6DBBA32B-F5F8-4ADD-9352-633D5B712DC5}" type="slidenum">
              <a:rPr lang="en-US" smtClean="0"/>
              <a:t>2</a:t>
            </a:fld>
            <a:endParaRPr lang="en-US"/>
          </a:p>
        </p:txBody>
      </p:sp>
    </p:spTree>
    <p:extLst>
      <p:ext uri="{BB962C8B-B14F-4D97-AF65-F5344CB8AC3E}">
        <p14:creationId xmlns:p14="http://schemas.microsoft.com/office/powerpoint/2010/main" val="1398229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3155C4-2E79-49AC-A685-F33705E91631}"/>
              </a:ext>
            </a:extLst>
          </p:cNvPr>
          <p:cNvSpPr>
            <a:spLocks noGrp="1"/>
          </p:cNvSpPr>
          <p:nvPr>
            <p:ph idx="1"/>
          </p:nvPr>
        </p:nvSpPr>
        <p:spPr/>
        <p:txBody>
          <a:bodyPr>
            <a:normAutofit/>
          </a:bodyPr>
          <a:lstStyle/>
          <a:p>
            <a:r>
              <a:rPr lang="en-US" sz="2800" b="1" dirty="0">
                <a:latin typeface="Calibri" panose="020F0502020204030204" pitchFamily="34" charset="0"/>
                <a:cs typeface="Calibri" panose="020F0502020204030204" pitchFamily="34" charset="0"/>
              </a:rPr>
              <a:t>They went from not ashamed… </a:t>
            </a:r>
          </a:p>
          <a:p>
            <a:endParaRPr lang="en-US" sz="2800" b="1" dirty="0">
              <a:latin typeface="Calibri" panose="020F0502020204030204" pitchFamily="34" charset="0"/>
              <a:cs typeface="Calibri" panose="020F0502020204030204" pitchFamily="34" charset="0"/>
            </a:endParaRPr>
          </a:p>
          <a:p>
            <a:endParaRPr lang="en-US" sz="2800" b="1" dirty="0">
              <a:latin typeface="Calibri" panose="020F0502020204030204" pitchFamily="34" charset="0"/>
              <a:cs typeface="Calibri" panose="020F0502020204030204" pitchFamily="34" charset="0"/>
            </a:endParaRPr>
          </a:p>
          <a:p>
            <a:r>
              <a:rPr lang="en-US" sz="2800" b="1" dirty="0">
                <a:latin typeface="Calibri" panose="020F0502020204030204" pitchFamily="34" charset="0"/>
                <a:cs typeface="Calibri" panose="020F0502020204030204" pitchFamily="34" charset="0"/>
              </a:rPr>
              <a:t>To being ashamed…</a:t>
            </a:r>
          </a:p>
        </p:txBody>
      </p:sp>
      <p:sp>
        <p:nvSpPr>
          <p:cNvPr id="5" name="Rectangle 4">
            <a:extLst>
              <a:ext uri="{FF2B5EF4-FFF2-40B4-BE49-F238E27FC236}">
                <a16:creationId xmlns:a16="http://schemas.microsoft.com/office/drawing/2014/main" id="{7C9F26D5-C3E5-402D-875C-3449B94CF2DD}"/>
              </a:ext>
            </a:extLst>
          </p:cNvPr>
          <p:cNvSpPr/>
          <p:nvPr/>
        </p:nvSpPr>
        <p:spPr>
          <a:xfrm>
            <a:off x="628650" y="4716735"/>
            <a:ext cx="7886700" cy="1475338"/>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117475" lvl="0" defTabSz="914400"/>
            <a:r>
              <a:rPr lang="en-US" sz="2400" kern="0" dirty="0">
                <a:solidFill>
                  <a:prstClr val="black"/>
                </a:solidFill>
                <a:latin typeface="Times New Roman" panose="02020603050405020304" pitchFamily="18" charset="0"/>
                <a:cs typeface="Times New Roman" panose="02020603050405020304" pitchFamily="18" charset="0"/>
              </a:rPr>
              <a:t>Genesis 3:7 NLT </a:t>
            </a:r>
            <a:r>
              <a:rPr lang="en-US" sz="2400" b="1" kern="0" dirty="0">
                <a:solidFill>
                  <a:prstClr val="black"/>
                </a:solidFill>
                <a:latin typeface="Times New Roman" panose="02020603050405020304" pitchFamily="18" charset="0"/>
                <a:cs typeface="Times New Roman" panose="02020603050405020304" pitchFamily="18" charset="0"/>
              </a:rPr>
              <a:t>At that moment their eyes were opened, and they suddenly felt shame at their nakedness. </a:t>
            </a:r>
            <a:r>
              <a:rPr lang="en-US" sz="2400" kern="0" dirty="0">
                <a:solidFill>
                  <a:prstClr val="black"/>
                </a:solidFill>
                <a:latin typeface="Times New Roman" panose="02020603050405020304" pitchFamily="18" charset="0"/>
                <a:cs typeface="Times New Roman" panose="02020603050405020304" pitchFamily="18" charset="0"/>
              </a:rPr>
              <a:t>So they sewed fig leaves together to cover themselves.</a:t>
            </a:r>
            <a:endPar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ectangle 5">
            <a:extLst>
              <a:ext uri="{FF2B5EF4-FFF2-40B4-BE49-F238E27FC236}">
                <a16:creationId xmlns:a16="http://schemas.microsoft.com/office/drawing/2014/main" id="{6547AC12-35C8-41FC-A133-8A88B1E5D8A7}"/>
              </a:ext>
            </a:extLst>
          </p:cNvPr>
          <p:cNvSpPr/>
          <p:nvPr/>
        </p:nvSpPr>
        <p:spPr>
          <a:xfrm>
            <a:off x="628650" y="2792898"/>
            <a:ext cx="7886700" cy="1123119"/>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117475" lvl="0" defTabSz="914400"/>
            <a:r>
              <a:rPr lang="en-US" sz="2400" kern="0" dirty="0">
                <a:solidFill>
                  <a:prstClr val="black"/>
                </a:solidFill>
                <a:latin typeface="Times New Roman" panose="02020603050405020304" pitchFamily="18" charset="0"/>
                <a:cs typeface="Times New Roman" panose="02020603050405020304" pitchFamily="18" charset="0"/>
              </a:rPr>
              <a:t>Genesis 2:25 And the man and his wife </a:t>
            </a:r>
            <a:r>
              <a:rPr lang="en-US" sz="2400" b="1" kern="0" dirty="0">
                <a:solidFill>
                  <a:prstClr val="black"/>
                </a:solidFill>
                <a:latin typeface="Times New Roman" panose="02020603050405020304" pitchFamily="18" charset="0"/>
                <a:cs typeface="Times New Roman" panose="02020603050405020304" pitchFamily="18" charset="0"/>
              </a:rPr>
              <a:t>were both naked and were not ashamed.</a:t>
            </a:r>
            <a:endParaRPr kumimoji="0" lang="en-US" sz="24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itle 1">
            <a:extLst>
              <a:ext uri="{FF2B5EF4-FFF2-40B4-BE49-F238E27FC236}">
                <a16:creationId xmlns:a16="http://schemas.microsoft.com/office/drawing/2014/main" id="{F51229D0-05F4-45F4-994F-005F65B1710F}"/>
              </a:ext>
            </a:extLst>
          </p:cNvPr>
          <p:cNvSpPr>
            <a:spLocks noGrp="1"/>
          </p:cNvSpPr>
          <p:nvPr>
            <p:ph type="title"/>
          </p:nvPr>
        </p:nvSpPr>
        <p:spPr>
          <a:xfrm>
            <a:off x="685347" y="609601"/>
            <a:ext cx="7765321" cy="1326321"/>
          </a:xfrm>
        </p:spPr>
        <p:txBody>
          <a:bodyPr>
            <a:normAutofit/>
          </a:bodyPr>
          <a:lstStyle/>
          <a:p>
            <a:r>
              <a:rPr lang="en-US" sz="4000" dirty="0"/>
              <a:t>Consider Adam &amp; eve</a:t>
            </a:r>
          </a:p>
        </p:txBody>
      </p:sp>
      <p:sp>
        <p:nvSpPr>
          <p:cNvPr id="2" name="Slide Number Placeholder 1">
            <a:extLst>
              <a:ext uri="{FF2B5EF4-FFF2-40B4-BE49-F238E27FC236}">
                <a16:creationId xmlns:a16="http://schemas.microsoft.com/office/drawing/2014/main" id="{68EEA462-6DA8-4719-BC10-61FD3EF049A1}"/>
              </a:ext>
            </a:extLst>
          </p:cNvPr>
          <p:cNvSpPr>
            <a:spLocks noGrp="1"/>
          </p:cNvSpPr>
          <p:nvPr>
            <p:ph type="sldNum" sz="quarter" idx="12"/>
          </p:nvPr>
        </p:nvSpPr>
        <p:spPr/>
        <p:txBody>
          <a:bodyPr/>
          <a:lstStyle/>
          <a:p>
            <a:fld id="{6DBBA32B-F5F8-4ADD-9352-633D5B712DC5}" type="slidenum">
              <a:rPr lang="en-US" smtClean="0"/>
              <a:t>20</a:t>
            </a:fld>
            <a:endParaRPr lang="en-US"/>
          </a:p>
        </p:txBody>
      </p:sp>
    </p:spTree>
    <p:extLst>
      <p:ext uri="{BB962C8B-B14F-4D97-AF65-F5344CB8AC3E}">
        <p14:creationId xmlns:p14="http://schemas.microsoft.com/office/powerpoint/2010/main" val="379441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3155C4-2E79-49AC-A685-F33705E91631}"/>
              </a:ext>
            </a:extLst>
          </p:cNvPr>
          <p:cNvSpPr>
            <a:spLocks noGrp="1"/>
          </p:cNvSpPr>
          <p:nvPr>
            <p:ph idx="1"/>
          </p:nvPr>
        </p:nvSpPr>
        <p:spPr>
          <a:xfrm>
            <a:off x="685346" y="2096064"/>
            <a:ext cx="7765322" cy="4374310"/>
          </a:xfrm>
        </p:spPr>
        <p:txBody>
          <a:bodyPr>
            <a:normAutofit lnSpcReduction="10000"/>
          </a:bodyPr>
          <a:lstStyle/>
          <a:p>
            <a:r>
              <a:rPr lang="en-US" sz="2800" b="1" dirty="0">
                <a:latin typeface="Calibri" panose="020F0502020204030204" pitchFamily="34" charset="0"/>
                <a:cs typeface="Calibri" panose="020F0502020204030204" pitchFamily="34" charset="0"/>
              </a:rPr>
              <a:t>What did they gain from the “tree of the </a:t>
            </a:r>
            <a:r>
              <a:rPr lang="en-US" sz="2800" b="1" u="sng" dirty="0">
                <a:latin typeface="Calibri" panose="020F0502020204030204" pitchFamily="34" charset="0"/>
                <a:cs typeface="Calibri" panose="020F0502020204030204" pitchFamily="34" charset="0"/>
              </a:rPr>
              <a:t>knowledge</a:t>
            </a:r>
            <a:r>
              <a:rPr lang="en-US" sz="2800" b="1" dirty="0">
                <a:latin typeface="Calibri" panose="020F0502020204030204" pitchFamily="34" charset="0"/>
                <a:cs typeface="Calibri" panose="020F0502020204030204" pitchFamily="34" charset="0"/>
              </a:rPr>
              <a:t> of good and evil”?</a:t>
            </a:r>
          </a:p>
          <a:p>
            <a:endParaRPr lang="en-US" sz="2800" b="1" dirty="0">
              <a:latin typeface="Calibri" panose="020F0502020204030204" pitchFamily="34" charset="0"/>
              <a:cs typeface="Calibri" panose="020F0502020204030204" pitchFamily="34" charset="0"/>
            </a:endParaRPr>
          </a:p>
          <a:p>
            <a:endParaRPr lang="en-US" sz="2800" b="1" dirty="0">
              <a:latin typeface="Calibri" panose="020F0502020204030204" pitchFamily="34" charset="0"/>
              <a:cs typeface="Calibri" panose="020F0502020204030204" pitchFamily="34" charset="0"/>
            </a:endParaRPr>
          </a:p>
          <a:p>
            <a:endParaRPr lang="en-US" sz="2800" b="1" dirty="0">
              <a:latin typeface="Calibri" panose="020F0502020204030204" pitchFamily="34" charset="0"/>
              <a:cs typeface="Calibri" panose="020F0502020204030204" pitchFamily="34" charset="0"/>
            </a:endParaRPr>
          </a:p>
          <a:p>
            <a:r>
              <a:rPr lang="en-US" sz="2800" b="1" dirty="0">
                <a:latin typeface="Calibri" panose="020F0502020204030204" pitchFamily="34" charset="0"/>
                <a:cs typeface="Calibri" panose="020F0502020204030204" pitchFamily="34" charset="0"/>
              </a:rPr>
              <a:t>It’s important that we know right from wrong, but also that we act favorably toward that knowledge.</a:t>
            </a:r>
          </a:p>
        </p:txBody>
      </p:sp>
      <p:sp>
        <p:nvSpPr>
          <p:cNvPr id="6" name="Rectangle 5">
            <a:extLst>
              <a:ext uri="{FF2B5EF4-FFF2-40B4-BE49-F238E27FC236}">
                <a16:creationId xmlns:a16="http://schemas.microsoft.com/office/drawing/2014/main" id="{6547AC12-35C8-41FC-A133-8A88B1E5D8A7}"/>
              </a:ext>
            </a:extLst>
          </p:cNvPr>
          <p:cNvSpPr/>
          <p:nvPr/>
        </p:nvSpPr>
        <p:spPr>
          <a:xfrm>
            <a:off x="628650" y="3319672"/>
            <a:ext cx="7886700" cy="1475338"/>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117475" lvl="0" defTabSz="914400"/>
            <a:r>
              <a:rPr lang="en-US" sz="2400" kern="0" dirty="0">
                <a:solidFill>
                  <a:prstClr val="black"/>
                </a:solidFill>
                <a:latin typeface="Times New Roman" panose="02020603050405020304" pitchFamily="18" charset="0"/>
                <a:cs typeface="Times New Roman" panose="02020603050405020304" pitchFamily="18" charset="0"/>
              </a:rPr>
              <a:t>Genesis 3:5 For God knows that in the day you eat from it your eyes will be opened, and you will be like God, </a:t>
            </a:r>
            <a:r>
              <a:rPr lang="en-US" sz="2400" b="1" kern="0" dirty="0">
                <a:solidFill>
                  <a:prstClr val="black"/>
                </a:solidFill>
                <a:latin typeface="Times New Roman" panose="02020603050405020304" pitchFamily="18" charset="0"/>
                <a:cs typeface="Times New Roman" panose="02020603050405020304" pitchFamily="18" charset="0"/>
              </a:rPr>
              <a:t>knowing good and evil.</a:t>
            </a:r>
            <a:r>
              <a:rPr lang="en-US" sz="2400" kern="0" dirty="0">
                <a:solidFill>
                  <a:prstClr val="black"/>
                </a:solidFill>
                <a:latin typeface="Times New Roman" panose="02020603050405020304" pitchFamily="18" charset="0"/>
                <a:cs typeface="Times New Roman" panose="02020603050405020304" pitchFamily="18" charset="0"/>
              </a:rPr>
              <a:t>”</a:t>
            </a:r>
            <a:endParaRPr kumimoji="0" lang="en-US" sz="240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itle 1">
            <a:extLst>
              <a:ext uri="{FF2B5EF4-FFF2-40B4-BE49-F238E27FC236}">
                <a16:creationId xmlns:a16="http://schemas.microsoft.com/office/drawing/2014/main" id="{F51229D0-05F4-45F4-994F-005F65B1710F}"/>
              </a:ext>
            </a:extLst>
          </p:cNvPr>
          <p:cNvSpPr>
            <a:spLocks noGrp="1"/>
          </p:cNvSpPr>
          <p:nvPr>
            <p:ph type="title"/>
          </p:nvPr>
        </p:nvSpPr>
        <p:spPr>
          <a:xfrm>
            <a:off x="685347" y="609601"/>
            <a:ext cx="7765321" cy="1326321"/>
          </a:xfrm>
        </p:spPr>
        <p:txBody>
          <a:bodyPr>
            <a:normAutofit/>
          </a:bodyPr>
          <a:lstStyle/>
          <a:p>
            <a:r>
              <a:rPr lang="en-US" sz="4000" dirty="0"/>
              <a:t>Consider Adam &amp; eve</a:t>
            </a:r>
          </a:p>
        </p:txBody>
      </p:sp>
      <p:sp>
        <p:nvSpPr>
          <p:cNvPr id="2" name="Slide Number Placeholder 1">
            <a:extLst>
              <a:ext uri="{FF2B5EF4-FFF2-40B4-BE49-F238E27FC236}">
                <a16:creationId xmlns:a16="http://schemas.microsoft.com/office/drawing/2014/main" id="{3A430045-A7B9-4869-9016-6B3EA41E7409}"/>
              </a:ext>
            </a:extLst>
          </p:cNvPr>
          <p:cNvSpPr>
            <a:spLocks noGrp="1"/>
          </p:cNvSpPr>
          <p:nvPr>
            <p:ph type="sldNum" sz="quarter" idx="12"/>
          </p:nvPr>
        </p:nvSpPr>
        <p:spPr/>
        <p:txBody>
          <a:bodyPr/>
          <a:lstStyle/>
          <a:p>
            <a:fld id="{6DBBA32B-F5F8-4ADD-9352-633D5B712DC5}" type="slidenum">
              <a:rPr lang="en-US" smtClean="0"/>
              <a:t>21</a:t>
            </a:fld>
            <a:endParaRPr lang="en-US"/>
          </a:p>
        </p:txBody>
      </p:sp>
    </p:spTree>
    <p:extLst>
      <p:ext uri="{BB962C8B-B14F-4D97-AF65-F5344CB8AC3E}">
        <p14:creationId xmlns:p14="http://schemas.microsoft.com/office/powerpoint/2010/main" val="142887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3155C4-2E79-49AC-A685-F33705E91631}"/>
              </a:ext>
            </a:extLst>
          </p:cNvPr>
          <p:cNvSpPr>
            <a:spLocks noGrp="1"/>
          </p:cNvSpPr>
          <p:nvPr>
            <p:ph idx="1"/>
          </p:nvPr>
        </p:nvSpPr>
        <p:spPr>
          <a:xfrm>
            <a:off x="685346" y="2096064"/>
            <a:ext cx="7765322" cy="4593494"/>
          </a:xfrm>
        </p:spPr>
        <p:txBody>
          <a:bodyPr>
            <a:normAutofit/>
          </a:bodyPr>
          <a:lstStyle/>
          <a:p>
            <a:pPr marL="514350" indent="-514350">
              <a:buFont typeface="+mj-lt"/>
              <a:buAutoNum type="arabicPeriod"/>
            </a:pPr>
            <a:r>
              <a:rPr lang="en-US" sz="2800" b="1" dirty="0">
                <a:solidFill>
                  <a:prstClr val="white"/>
                </a:solidFill>
                <a:latin typeface="Calibri" panose="020F0502020204030204" pitchFamily="34" charset="0"/>
                <a:cs typeface="Calibri" panose="020F0502020204030204" pitchFamily="34" charset="0"/>
              </a:rPr>
              <a:t>The </a:t>
            </a:r>
            <a:r>
              <a:rPr lang="en-US" sz="2800" b="1" u="sng" dirty="0">
                <a:solidFill>
                  <a:prstClr val="white"/>
                </a:solidFill>
                <a:latin typeface="Calibri" panose="020F0502020204030204" pitchFamily="34" charset="0"/>
                <a:cs typeface="Calibri" panose="020F0502020204030204" pitchFamily="34" charset="0"/>
              </a:rPr>
              <a:t>heart</a:t>
            </a:r>
            <a:r>
              <a:rPr lang="en-US" sz="2800" b="1" dirty="0">
                <a:solidFill>
                  <a:prstClr val="white"/>
                </a:solidFill>
                <a:latin typeface="Calibri" panose="020F0502020204030204" pitchFamily="34" charset="0"/>
                <a:cs typeface="Calibri" panose="020F0502020204030204" pitchFamily="34" charset="0"/>
              </a:rPr>
              <a:t> can harden…</a:t>
            </a:r>
          </a:p>
          <a:p>
            <a:pPr marL="514350" indent="-514350">
              <a:buFont typeface="+mj-lt"/>
              <a:buAutoNum type="arabicPeriod"/>
            </a:pPr>
            <a:endParaRPr lang="en-US" sz="2800" b="1" dirty="0">
              <a:solidFill>
                <a:prstClr val="white"/>
              </a:solidFill>
              <a:latin typeface="Calibri" panose="020F0502020204030204" pitchFamily="34" charset="0"/>
              <a:cs typeface="Calibri" panose="020F0502020204030204" pitchFamily="34" charset="0"/>
            </a:endParaRPr>
          </a:p>
          <a:p>
            <a:pPr marL="514350" indent="-514350">
              <a:buFont typeface="+mj-lt"/>
              <a:buAutoNum type="arabicPeriod"/>
            </a:pPr>
            <a:endParaRPr lang="en-US" sz="2800" b="1" dirty="0">
              <a:solidFill>
                <a:prstClr val="white"/>
              </a:solidFill>
              <a:latin typeface="Calibri" panose="020F0502020204030204" pitchFamily="34" charset="0"/>
              <a:cs typeface="Calibri" panose="020F0502020204030204" pitchFamily="34" charset="0"/>
            </a:endParaRPr>
          </a:p>
          <a:p>
            <a:pPr marL="514350" indent="-514350">
              <a:buFont typeface="+mj-lt"/>
              <a:buAutoNum type="arabicPeriod"/>
            </a:pPr>
            <a:endParaRPr lang="en-US" sz="2800" b="1" dirty="0">
              <a:solidFill>
                <a:prstClr val="white"/>
              </a:solidFill>
              <a:latin typeface="Calibri" panose="020F0502020204030204" pitchFamily="34" charset="0"/>
              <a:cs typeface="Calibri" panose="020F0502020204030204" pitchFamily="34" charset="0"/>
            </a:endParaRPr>
          </a:p>
          <a:p>
            <a:pPr marL="514350" indent="-514350">
              <a:buFont typeface="+mj-lt"/>
              <a:buAutoNum type="arabicPeriod"/>
            </a:pPr>
            <a:endParaRPr lang="en-US" sz="2800" b="1" dirty="0">
              <a:solidFill>
                <a:prstClr val="white"/>
              </a:solidFill>
              <a:latin typeface="Calibri" panose="020F0502020204030204" pitchFamily="34" charset="0"/>
              <a:cs typeface="Calibri" panose="020F0502020204030204" pitchFamily="34" charset="0"/>
            </a:endParaRPr>
          </a:p>
          <a:p>
            <a:pPr marL="514350" indent="-514350">
              <a:buFont typeface="+mj-lt"/>
              <a:buAutoNum type="arabicPeriod"/>
            </a:pPr>
            <a:endParaRPr lang="en-US" sz="2800" b="1" dirty="0">
              <a:solidFill>
                <a:prstClr val="white"/>
              </a:solidFill>
              <a:latin typeface="Calibri" panose="020F0502020204030204" pitchFamily="34" charset="0"/>
              <a:cs typeface="Calibri" panose="020F0502020204030204" pitchFamily="34" charset="0"/>
            </a:endParaRPr>
          </a:p>
          <a:p>
            <a:r>
              <a:rPr lang="en-US" sz="2800" b="1" dirty="0">
                <a:solidFill>
                  <a:prstClr val="white"/>
                </a:solidFill>
                <a:latin typeface="Calibri" panose="020F0502020204030204" pitchFamily="34" charset="0"/>
                <a:cs typeface="Calibri" panose="020F0502020204030204" pitchFamily="34" charset="0"/>
              </a:rPr>
              <a:t>Then we lose the emotions that convict.</a:t>
            </a:r>
            <a:endParaRPr lang="en-US" dirty="0">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7C9F26D5-C3E5-402D-875C-3449B94CF2DD}"/>
              </a:ext>
            </a:extLst>
          </p:cNvPr>
          <p:cNvSpPr/>
          <p:nvPr/>
        </p:nvSpPr>
        <p:spPr>
          <a:xfrm>
            <a:off x="490888" y="2782955"/>
            <a:ext cx="8181474" cy="3168387"/>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117475" lvl="0" defTabSz="914400"/>
            <a:r>
              <a:rPr lang="en-US" sz="2400" kern="0" dirty="0">
                <a:solidFill>
                  <a:prstClr val="black"/>
                </a:solidFill>
                <a:latin typeface="Times New Roman" panose="02020603050405020304" pitchFamily="18" charset="0"/>
                <a:cs typeface="Times New Roman" panose="02020603050405020304" pitchFamily="18" charset="0"/>
              </a:rPr>
              <a:t>Ephesians 4:17 So this I say, and affirm together with the Lord, that you walk no longer just as the Gentiles also walk, in the futility of their mind, 18 being darkened in their understanding, excluded from the life of God because of the ignorance that is in them, </a:t>
            </a:r>
            <a:r>
              <a:rPr lang="en-US" sz="2400" b="1" kern="0" dirty="0">
                <a:solidFill>
                  <a:prstClr val="black"/>
                </a:solidFill>
                <a:latin typeface="Times New Roman" panose="02020603050405020304" pitchFamily="18" charset="0"/>
                <a:cs typeface="Times New Roman" panose="02020603050405020304" pitchFamily="18" charset="0"/>
              </a:rPr>
              <a:t>because of the hardness of their heart; 19 and they, having become callous</a:t>
            </a:r>
            <a:r>
              <a:rPr lang="en-US" sz="2400" kern="0" dirty="0">
                <a:solidFill>
                  <a:prstClr val="black"/>
                </a:solidFill>
                <a:latin typeface="Times New Roman" panose="02020603050405020304" pitchFamily="18" charset="0"/>
                <a:cs typeface="Times New Roman" panose="02020603050405020304" pitchFamily="18" charset="0"/>
              </a:rPr>
              <a:t>, have given themselves over to sensuality for the practice of every kind of impurity with greediness. 20 But you did not learn Christ in this way,</a:t>
            </a:r>
            <a:endPar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itle 1">
            <a:extLst>
              <a:ext uri="{FF2B5EF4-FFF2-40B4-BE49-F238E27FC236}">
                <a16:creationId xmlns:a16="http://schemas.microsoft.com/office/drawing/2014/main" id="{B026A74C-5532-4150-B12B-4395B01BC9AD}"/>
              </a:ext>
            </a:extLst>
          </p:cNvPr>
          <p:cNvSpPr>
            <a:spLocks noGrp="1"/>
          </p:cNvSpPr>
          <p:nvPr>
            <p:ph type="title"/>
          </p:nvPr>
        </p:nvSpPr>
        <p:spPr>
          <a:xfrm>
            <a:off x="685347" y="609601"/>
            <a:ext cx="7765321" cy="1326321"/>
          </a:xfrm>
        </p:spPr>
        <p:txBody>
          <a:bodyPr>
            <a:normAutofit/>
          </a:bodyPr>
          <a:lstStyle/>
          <a:p>
            <a:r>
              <a:rPr lang="en-US" sz="4000" dirty="0"/>
              <a:t>Why we must remember how to blush…</a:t>
            </a:r>
          </a:p>
        </p:txBody>
      </p:sp>
      <p:sp>
        <p:nvSpPr>
          <p:cNvPr id="2" name="Slide Number Placeholder 1">
            <a:extLst>
              <a:ext uri="{FF2B5EF4-FFF2-40B4-BE49-F238E27FC236}">
                <a16:creationId xmlns:a16="http://schemas.microsoft.com/office/drawing/2014/main" id="{1AD623AD-14C7-4E8A-98D7-0DDDF3D25DB1}"/>
              </a:ext>
            </a:extLst>
          </p:cNvPr>
          <p:cNvSpPr>
            <a:spLocks noGrp="1"/>
          </p:cNvSpPr>
          <p:nvPr>
            <p:ph type="sldNum" sz="quarter" idx="12"/>
          </p:nvPr>
        </p:nvSpPr>
        <p:spPr/>
        <p:txBody>
          <a:bodyPr/>
          <a:lstStyle/>
          <a:p>
            <a:fld id="{6DBBA32B-F5F8-4ADD-9352-633D5B712DC5}" type="slidenum">
              <a:rPr lang="en-US" smtClean="0"/>
              <a:t>22</a:t>
            </a:fld>
            <a:endParaRPr lang="en-US"/>
          </a:p>
        </p:txBody>
      </p:sp>
    </p:spTree>
    <p:extLst>
      <p:ext uri="{BB962C8B-B14F-4D97-AF65-F5344CB8AC3E}">
        <p14:creationId xmlns:p14="http://schemas.microsoft.com/office/powerpoint/2010/main" val="8615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1C7281-32A8-4104-95D3-7576B4B89029}"/>
              </a:ext>
            </a:extLst>
          </p:cNvPr>
          <p:cNvSpPr>
            <a:spLocks noGrp="1"/>
          </p:cNvSpPr>
          <p:nvPr>
            <p:ph idx="1"/>
          </p:nvPr>
        </p:nvSpPr>
        <p:spPr>
          <a:xfrm>
            <a:off x="685346" y="2096064"/>
            <a:ext cx="7765322" cy="4439490"/>
          </a:xfrm>
        </p:spPr>
        <p:txBody>
          <a:bodyPr>
            <a:normAutofit/>
          </a:bodyPr>
          <a:lstStyle/>
          <a:p>
            <a:pPr marL="514350" indent="-514350">
              <a:buFont typeface="+mj-lt"/>
              <a:buAutoNum type="arabicPeriod" startAt="2"/>
            </a:pPr>
            <a:r>
              <a:rPr lang="en-US" sz="2800" b="1" dirty="0">
                <a:latin typeface="Calibri" panose="020F0502020204030204" pitchFamily="34" charset="0"/>
                <a:cs typeface="Calibri" panose="020F0502020204030204" pitchFamily="34" charset="0"/>
              </a:rPr>
              <a:t>The </a:t>
            </a:r>
            <a:r>
              <a:rPr lang="en-US" sz="2800" b="1" u="sng" dirty="0">
                <a:latin typeface="Calibri" panose="020F0502020204030204" pitchFamily="34" charset="0"/>
                <a:cs typeface="Calibri" panose="020F0502020204030204" pitchFamily="34" charset="0"/>
              </a:rPr>
              <a:t>conscience</a:t>
            </a:r>
            <a:r>
              <a:rPr lang="en-US" sz="2800" b="1" dirty="0">
                <a:latin typeface="Calibri" panose="020F0502020204030204" pitchFamily="34" charset="0"/>
                <a:cs typeface="Calibri" panose="020F0502020204030204" pitchFamily="34" charset="0"/>
              </a:rPr>
              <a:t> can sear…</a:t>
            </a:r>
          </a:p>
          <a:p>
            <a:pPr marL="514350" indent="-514350">
              <a:buFont typeface="+mj-lt"/>
              <a:buAutoNum type="arabicPeriod" startAt="2"/>
            </a:pPr>
            <a:endParaRPr lang="en-US" sz="2800" b="1" dirty="0">
              <a:latin typeface="Calibri" panose="020F0502020204030204" pitchFamily="34" charset="0"/>
              <a:cs typeface="Calibri" panose="020F0502020204030204" pitchFamily="34" charset="0"/>
            </a:endParaRPr>
          </a:p>
          <a:p>
            <a:pPr marL="514350" indent="-514350">
              <a:buFont typeface="+mj-lt"/>
              <a:buAutoNum type="arabicPeriod" startAt="2"/>
            </a:pPr>
            <a:endParaRPr lang="en-US" sz="2800" b="1" dirty="0">
              <a:latin typeface="Calibri" panose="020F0502020204030204" pitchFamily="34" charset="0"/>
              <a:cs typeface="Calibri" panose="020F0502020204030204" pitchFamily="34" charset="0"/>
            </a:endParaRPr>
          </a:p>
          <a:p>
            <a:pPr marL="514350" indent="-514350">
              <a:buFont typeface="+mj-lt"/>
              <a:buAutoNum type="arabicPeriod" startAt="2"/>
            </a:pPr>
            <a:endParaRPr lang="en-US" sz="4000" b="1" dirty="0">
              <a:latin typeface="Calibri" panose="020F0502020204030204" pitchFamily="34" charset="0"/>
              <a:cs typeface="Calibri" panose="020F0502020204030204" pitchFamily="34" charset="0"/>
            </a:endParaRPr>
          </a:p>
          <a:p>
            <a:r>
              <a:rPr lang="en-US" sz="2800" b="1" dirty="0">
                <a:latin typeface="Calibri" panose="020F0502020204030204" pitchFamily="34" charset="0"/>
                <a:cs typeface="Calibri" panose="020F0502020204030204" pitchFamily="34" charset="0"/>
              </a:rPr>
              <a:t>Then we lose the moral compass that directs us away from sin. If we have a conscience that won’t direct us and a heart that won’t convict us…</a:t>
            </a:r>
          </a:p>
        </p:txBody>
      </p:sp>
      <p:sp>
        <p:nvSpPr>
          <p:cNvPr id="4" name="Rectangle 3">
            <a:extLst>
              <a:ext uri="{FF2B5EF4-FFF2-40B4-BE49-F238E27FC236}">
                <a16:creationId xmlns:a16="http://schemas.microsoft.com/office/drawing/2014/main" id="{8EA887E0-472A-4A18-B455-BF3B856A5F9B}"/>
              </a:ext>
            </a:extLst>
          </p:cNvPr>
          <p:cNvSpPr/>
          <p:nvPr/>
        </p:nvSpPr>
        <p:spPr>
          <a:xfrm>
            <a:off x="628650" y="2753137"/>
            <a:ext cx="7886700" cy="2097155"/>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117475" lvl="0" defTabSz="914400"/>
            <a:r>
              <a:rPr lang="en-US" sz="2400" kern="0" dirty="0">
                <a:solidFill>
                  <a:prstClr val="black"/>
                </a:solidFill>
                <a:latin typeface="Times New Roman" panose="02020603050405020304" pitchFamily="18" charset="0"/>
                <a:cs typeface="Times New Roman" panose="02020603050405020304" pitchFamily="18" charset="0"/>
              </a:rPr>
              <a:t>1 Tim 4:1 NKJV Now the Spirit expressly says that in latter times some will depart from the faith, giving heed to deceiving spirits and doctrines of demons, 2 speaking lies in hypocrisy, </a:t>
            </a:r>
            <a:r>
              <a:rPr lang="en-US" sz="2400" b="1" kern="0" dirty="0">
                <a:solidFill>
                  <a:prstClr val="black"/>
                </a:solidFill>
                <a:latin typeface="Times New Roman" panose="02020603050405020304" pitchFamily="18" charset="0"/>
                <a:cs typeface="Times New Roman" panose="02020603050405020304" pitchFamily="18" charset="0"/>
              </a:rPr>
              <a:t>having their own conscience seared with a hot iron,</a:t>
            </a:r>
            <a:endParaRPr kumimoji="0" lang="en-US" sz="24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itle 1">
            <a:extLst>
              <a:ext uri="{FF2B5EF4-FFF2-40B4-BE49-F238E27FC236}">
                <a16:creationId xmlns:a16="http://schemas.microsoft.com/office/drawing/2014/main" id="{A6F82876-7A07-4BCE-9755-52E18C49525E}"/>
              </a:ext>
            </a:extLst>
          </p:cNvPr>
          <p:cNvSpPr>
            <a:spLocks noGrp="1"/>
          </p:cNvSpPr>
          <p:nvPr>
            <p:ph type="title"/>
          </p:nvPr>
        </p:nvSpPr>
        <p:spPr>
          <a:xfrm>
            <a:off x="685347" y="609601"/>
            <a:ext cx="7765321" cy="1326321"/>
          </a:xfrm>
        </p:spPr>
        <p:txBody>
          <a:bodyPr>
            <a:normAutofit/>
          </a:bodyPr>
          <a:lstStyle/>
          <a:p>
            <a:r>
              <a:rPr lang="en-US" sz="4000" dirty="0"/>
              <a:t>Why we must remember how to blush…</a:t>
            </a:r>
          </a:p>
        </p:txBody>
      </p:sp>
      <p:sp>
        <p:nvSpPr>
          <p:cNvPr id="2" name="Slide Number Placeholder 1">
            <a:extLst>
              <a:ext uri="{FF2B5EF4-FFF2-40B4-BE49-F238E27FC236}">
                <a16:creationId xmlns:a16="http://schemas.microsoft.com/office/drawing/2014/main" id="{8930EF76-9A20-4283-A6EE-19B1C8FBC4E0}"/>
              </a:ext>
            </a:extLst>
          </p:cNvPr>
          <p:cNvSpPr>
            <a:spLocks noGrp="1"/>
          </p:cNvSpPr>
          <p:nvPr>
            <p:ph type="sldNum" sz="quarter" idx="12"/>
          </p:nvPr>
        </p:nvSpPr>
        <p:spPr/>
        <p:txBody>
          <a:bodyPr/>
          <a:lstStyle/>
          <a:p>
            <a:fld id="{6DBBA32B-F5F8-4ADD-9352-633D5B712DC5}" type="slidenum">
              <a:rPr lang="en-US" smtClean="0"/>
              <a:t>23</a:t>
            </a:fld>
            <a:endParaRPr lang="en-US"/>
          </a:p>
        </p:txBody>
      </p:sp>
    </p:spTree>
    <p:extLst>
      <p:ext uri="{BB962C8B-B14F-4D97-AF65-F5344CB8AC3E}">
        <p14:creationId xmlns:p14="http://schemas.microsoft.com/office/powerpoint/2010/main" val="163299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3155C4-2E79-49AC-A685-F33705E91631}"/>
              </a:ext>
            </a:extLst>
          </p:cNvPr>
          <p:cNvSpPr>
            <a:spLocks noGrp="1"/>
          </p:cNvSpPr>
          <p:nvPr>
            <p:ph idx="1"/>
          </p:nvPr>
        </p:nvSpPr>
        <p:spPr>
          <a:xfrm>
            <a:off x="685346" y="2166732"/>
            <a:ext cx="7765322" cy="4353336"/>
          </a:xfrm>
        </p:spPr>
        <p:txBody>
          <a:bodyPr>
            <a:normAutofit/>
          </a:bodyPr>
          <a:lstStyle/>
          <a:p>
            <a:pPr marL="514350" indent="-514350">
              <a:buFont typeface="+mj-lt"/>
              <a:buAutoNum type="arabicPeriod" startAt="3"/>
            </a:pPr>
            <a:r>
              <a:rPr lang="en-US" sz="2800" b="1" dirty="0">
                <a:latin typeface="Calibri" panose="020F0502020204030204" pitchFamily="34" charset="0"/>
                <a:cs typeface="Calibri" panose="020F0502020204030204" pitchFamily="34" charset="0"/>
              </a:rPr>
              <a:t>And people can lose their ability to </a:t>
            </a:r>
            <a:r>
              <a:rPr lang="en-US" sz="2800" b="1" u="sng" dirty="0">
                <a:latin typeface="Calibri" panose="020F0502020204030204" pitchFamily="34" charset="0"/>
                <a:cs typeface="Calibri" panose="020F0502020204030204" pitchFamily="34" charset="0"/>
              </a:rPr>
              <a:t>repent</a:t>
            </a:r>
            <a:r>
              <a:rPr lang="en-US" sz="2800" b="1" dirty="0">
                <a:latin typeface="Calibri" panose="020F0502020204030204" pitchFamily="34" charset="0"/>
                <a:cs typeface="Calibri" panose="020F0502020204030204" pitchFamily="34" charset="0"/>
              </a:rPr>
              <a:t>…</a:t>
            </a:r>
          </a:p>
          <a:p>
            <a:endParaRPr lang="en-US" sz="2800" b="1" dirty="0">
              <a:latin typeface="Calibri" panose="020F0502020204030204" pitchFamily="34" charset="0"/>
              <a:cs typeface="Calibri" panose="020F0502020204030204" pitchFamily="34" charset="0"/>
            </a:endParaRPr>
          </a:p>
          <a:p>
            <a:endParaRPr lang="en-US" sz="2800" b="1" dirty="0">
              <a:latin typeface="Calibri" panose="020F0502020204030204" pitchFamily="34" charset="0"/>
              <a:cs typeface="Calibri" panose="020F0502020204030204" pitchFamily="34" charset="0"/>
            </a:endParaRPr>
          </a:p>
          <a:p>
            <a:endParaRPr lang="en-US" sz="4800" b="1" dirty="0">
              <a:latin typeface="Calibri" panose="020F0502020204030204" pitchFamily="34" charset="0"/>
              <a:cs typeface="Calibri" panose="020F0502020204030204" pitchFamily="34" charset="0"/>
            </a:endParaRPr>
          </a:p>
          <a:p>
            <a:r>
              <a:rPr lang="en-US" sz="2800" b="1" dirty="0">
                <a:latin typeface="Calibri" panose="020F0502020204030204" pitchFamily="34" charset="0"/>
                <a:cs typeface="Calibri" panose="020F0502020204030204" pitchFamily="34" charset="0"/>
              </a:rPr>
              <a:t>These Christians described could go so far that they could exhaust their capacity for repentance.  </a:t>
            </a:r>
          </a:p>
        </p:txBody>
      </p:sp>
      <p:sp>
        <p:nvSpPr>
          <p:cNvPr id="6" name="Rectangle 5">
            <a:extLst>
              <a:ext uri="{FF2B5EF4-FFF2-40B4-BE49-F238E27FC236}">
                <a16:creationId xmlns:a16="http://schemas.microsoft.com/office/drawing/2014/main" id="{6547AC12-35C8-41FC-A133-8A88B1E5D8A7}"/>
              </a:ext>
            </a:extLst>
          </p:cNvPr>
          <p:cNvSpPr/>
          <p:nvPr/>
        </p:nvSpPr>
        <p:spPr>
          <a:xfrm>
            <a:off x="628650" y="2872410"/>
            <a:ext cx="7886700" cy="2107096"/>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117475" lvl="0" defTabSz="914400"/>
            <a:r>
              <a:rPr lang="en-US" sz="2400" kern="0" dirty="0">
                <a:solidFill>
                  <a:prstClr val="black"/>
                </a:solidFill>
                <a:latin typeface="Times New Roman" panose="02020603050405020304" pitchFamily="18" charset="0"/>
                <a:cs typeface="Times New Roman" panose="02020603050405020304" pitchFamily="18" charset="0"/>
              </a:rPr>
              <a:t>Hebrews 6:5 and have tasted the good word of God and the powers of the age to come, 6 and then have fallen away, </a:t>
            </a:r>
            <a:r>
              <a:rPr lang="en-US" sz="2400" b="1" kern="0" dirty="0">
                <a:solidFill>
                  <a:prstClr val="black"/>
                </a:solidFill>
                <a:latin typeface="Times New Roman" panose="02020603050405020304" pitchFamily="18" charset="0"/>
                <a:cs typeface="Times New Roman" panose="02020603050405020304" pitchFamily="18" charset="0"/>
              </a:rPr>
              <a:t>it is impossible to renew them again to repentance</a:t>
            </a:r>
            <a:r>
              <a:rPr lang="en-US" sz="2400" kern="0" dirty="0">
                <a:solidFill>
                  <a:prstClr val="black"/>
                </a:solidFill>
                <a:latin typeface="Times New Roman" panose="02020603050405020304" pitchFamily="18" charset="0"/>
                <a:cs typeface="Times New Roman" panose="02020603050405020304" pitchFamily="18" charset="0"/>
              </a:rPr>
              <a:t>, since they again crucify to themselves the Son of God and put Him to open shame.</a:t>
            </a:r>
            <a:endPar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itle 1">
            <a:extLst>
              <a:ext uri="{FF2B5EF4-FFF2-40B4-BE49-F238E27FC236}">
                <a16:creationId xmlns:a16="http://schemas.microsoft.com/office/drawing/2014/main" id="{F51229D0-05F4-45F4-994F-005F65B1710F}"/>
              </a:ext>
            </a:extLst>
          </p:cNvPr>
          <p:cNvSpPr>
            <a:spLocks noGrp="1"/>
          </p:cNvSpPr>
          <p:nvPr>
            <p:ph type="title"/>
          </p:nvPr>
        </p:nvSpPr>
        <p:spPr>
          <a:xfrm>
            <a:off x="685347" y="609601"/>
            <a:ext cx="7765321" cy="1326321"/>
          </a:xfrm>
        </p:spPr>
        <p:txBody>
          <a:bodyPr>
            <a:normAutofit/>
          </a:bodyPr>
          <a:lstStyle/>
          <a:p>
            <a:r>
              <a:rPr lang="en-US" sz="4000" dirty="0"/>
              <a:t>Why we must remember how to blush…</a:t>
            </a:r>
          </a:p>
        </p:txBody>
      </p:sp>
      <p:sp>
        <p:nvSpPr>
          <p:cNvPr id="2" name="Slide Number Placeholder 1">
            <a:extLst>
              <a:ext uri="{FF2B5EF4-FFF2-40B4-BE49-F238E27FC236}">
                <a16:creationId xmlns:a16="http://schemas.microsoft.com/office/drawing/2014/main" id="{4AFA8BBA-DE81-4158-90A2-214BF3F86F05}"/>
              </a:ext>
            </a:extLst>
          </p:cNvPr>
          <p:cNvSpPr>
            <a:spLocks noGrp="1"/>
          </p:cNvSpPr>
          <p:nvPr>
            <p:ph type="sldNum" sz="quarter" idx="12"/>
          </p:nvPr>
        </p:nvSpPr>
        <p:spPr/>
        <p:txBody>
          <a:bodyPr/>
          <a:lstStyle/>
          <a:p>
            <a:fld id="{6DBBA32B-F5F8-4ADD-9352-633D5B712DC5}" type="slidenum">
              <a:rPr lang="en-US" smtClean="0"/>
              <a:t>24</a:t>
            </a:fld>
            <a:endParaRPr lang="en-US"/>
          </a:p>
        </p:txBody>
      </p:sp>
    </p:spTree>
    <p:extLst>
      <p:ext uri="{BB962C8B-B14F-4D97-AF65-F5344CB8AC3E}">
        <p14:creationId xmlns:p14="http://schemas.microsoft.com/office/powerpoint/2010/main" val="29335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3155C4-2E79-49AC-A685-F33705E91631}"/>
              </a:ext>
            </a:extLst>
          </p:cNvPr>
          <p:cNvSpPr>
            <a:spLocks noGrp="1"/>
          </p:cNvSpPr>
          <p:nvPr>
            <p:ph idx="1"/>
          </p:nvPr>
        </p:nvSpPr>
        <p:spPr>
          <a:xfrm>
            <a:off x="685346" y="1997765"/>
            <a:ext cx="7765322" cy="4571999"/>
          </a:xfrm>
        </p:spPr>
        <p:txBody>
          <a:bodyPr>
            <a:normAutofit/>
          </a:bodyPr>
          <a:lstStyle/>
          <a:p>
            <a:r>
              <a:rPr lang="en-US" sz="2800" b="1" dirty="0">
                <a:latin typeface="Calibri" panose="020F0502020204030204" pitchFamily="34" charset="0"/>
                <a:cs typeface="Calibri" panose="020F0502020204030204" pitchFamily="34" charset="0"/>
              </a:rPr>
              <a:t>God designed us with a working conscience, and an ability to blush!  </a:t>
            </a:r>
          </a:p>
          <a:p>
            <a:endParaRPr lang="en-US" sz="2800" b="1" dirty="0">
              <a:latin typeface="Calibri" panose="020F0502020204030204" pitchFamily="34" charset="0"/>
              <a:cs typeface="Calibri" panose="020F0502020204030204" pitchFamily="34" charset="0"/>
            </a:endParaRPr>
          </a:p>
          <a:p>
            <a:endParaRPr lang="en-US" sz="4800" b="1" dirty="0">
              <a:latin typeface="Calibri" panose="020F0502020204030204" pitchFamily="34" charset="0"/>
              <a:cs typeface="Calibri" panose="020F0502020204030204" pitchFamily="34" charset="0"/>
            </a:endParaRPr>
          </a:p>
          <a:p>
            <a:r>
              <a:rPr lang="en-US" sz="2800" b="1" dirty="0">
                <a:latin typeface="Calibri" panose="020F0502020204030204" pitchFamily="34" charset="0"/>
                <a:cs typeface="Calibri" panose="020F0502020204030204" pitchFamily="34" charset="0"/>
              </a:rPr>
              <a:t>To violate your conscience over and over and over can lead to you falling away from God without an ability to return.</a:t>
            </a:r>
          </a:p>
        </p:txBody>
      </p:sp>
      <p:sp>
        <p:nvSpPr>
          <p:cNvPr id="7" name="Title 1">
            <a:extLst>
              <a:ext uri="{FF2B5EF4-FFF2-40B4-BE49-F238E27FC236}">
                <a16:creationId xmlns:a16="http://schemas.microsoft.com/office/drawing/2014/main" id="{F51229D0-05F4-45F4-994F-005F65B1710F}"/>
              </a:ext>
            </a:extLst>
          </p:cNvPr>
          <p:cNvSpPr>
            <a:spLocks noGrp="1"/>
          </p:cNvSpPr>
          <p:nvPr>
            <p:ph type="title"/>
          </p:nvPr>
        </p:nvSpPr>
        <p:spPr>
          <a:xfrm>
            <a:off x="685347" y="440638"/>
            <a:ext cx="7765321" cy="1326321"/>
          </a:xfrm>
        </p:spPr>
        <p:txBody>
          <a:bodyPr>
            <a:normAutofit/>
          </a:bodyPr>
          <a:lstStyle/>
          <a:p>
            <a:r>
              <a:rPr lang="en-US" sz="4000" dirty="0"/>
              <a:t>a solemn </a:t>
            </a:r>
            <a:r>
              <a:rPr lang="en-US" sz="4000" u="sng" dirty="0"/>
              <a:t>warning</a:t>
            </a:r>
            <a:r>
              <a:rPr lang="en-US" sz="4000" dirty="0"/>
              <a:t> to all Christians</a:t>
            </a:r>
          </a:p>
        </p:txBody>
      </p:sp>
      <p:sp>
        <p:nvSpPr>
          <p:cNvPr id="5" name="Rectangle 4">
            <a:extLst>
              <a:ext uri="{FF2B5EF4-FFF2-40B4-BE49-F238E27FC236}">
                <a16:creationId xmlns:a16="http://schemas.microsoft.com/office/drawing/2014/main" id="{3AF2B08C-5908-4A71-B349-45E44472DDC2}"/>
              </a:ext>
            </a:extLst>
          </p:cNvPr>
          <p:cNvSpPr/>
          <p:nvPr/>
        </p:nvSpPr>
        <p:spPr>
          <a:xfrm>
            <a:off x="628650" y="3194022"/>
            <a:ext cx="7886700" cy="1522357"/>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117475" lvl="0" defTabSz="914400"/>
            <a:r>
              <a:rPr lang="en-US" sz="2400" kern="0" dirty="0">
                <a:solidFill>
                  <a:prstClr val="black"/>
                </a:solidFill>
                <a:latin typeface="Times New Roman" panose="02020603050405020304" pitchFamily="18" charset="0"/>
                <a:cs typeface="Times New Roman" panose="02020603050405020304" pitchFamily="18" charset="0"/>
              </a:rPr>
              <a:t>Hebrews 3:13 But encourage one another day after day, as long as it is still called “Today,” </a:t>
            </a:r>
            <a:r>
              <a:rPr lang="en-US" sz="2400" b="1" kern="0" dirty="0">
                <a:solidFill>
                  <a:prstClr val="black"/>
                </a:solidFill>
                <a:latin typeface="Times New Roman" panose="02020603050405020304" pitchFamily="18" charset="0"/>
                <a:cs typeface="Times New Roman" panose="02020603050405020304" pitchFamily="18" charset="0"/>
              </a:rPr>
              <a:t>so that none of you will be hardened by the deceitfulness of sin.</a:t>
            </a:r>
            <a:endParaRPr kumimoji="0" lang="en-US" sz="2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325DA3D5-B8B0-40B2-83C7-1D6EC687444E}"/>
              </a:ext>
            </a:extLst>
          </p:cNvPr>
          <p:cNvSpPr>
            <a:spLocks noGrp="1"/>
          </p:cNvSpPr>
          <p:nvPr>
            <p:ph type="sldNum" sz="quarter" idx="12"/>
          </p:nvPr>
        </p:nvSpPr>
        <p:spPr/>
        <p:txBody>
          <a:bodyPr/>
          <a:lstStyle/>
          <a:p>
            <a:fld id="{6DBBA32B-F5F8-4ADD-9352-633D5B712DC5}" type="slidenum">
              <a:rPr lang="en-US" smtClean="0"/>
              <a:t>25</a:t>
            </a:fld>
            <a:endParaRPr lang="en-US"/>
          </a:p>
        </p:txBody>
      </p:sp>
    </p:spTree>
    <p:extLst>
      <p:ext uri="{BB962C8B-B14F-4D97-AF65-F5344CB8AC3E}">
        <p14:creationId xmlns:p14="http://schemas.microsoft.com/office/powerpoint/2010/main" val="185186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3155C4-2E79-49AC-A685-F33705E91631}"/>
              </a:ext>
            </a:extLst>
          </p:cNvPr>
          <p:cNvSpPr>
            <a:spLocks noGrp="1"/>
          </p:cNvSpPr>
          <p:nvPr>
            <p:ph idx="1"/>
          </p:nvPr>
        </p:nvSpPr>
        <p:spPr>
          <a:xfrm>
            <a:off x="685346" y="1369393"/>
            <a:ext cx="7765322" cy="3695136"/>
          </a:xfrm>
        </p:spPr>
        <p:txBody>
          <a:bodyPr>
            <a:normAutofit/>
          </a:bodyPr>
          <a:lstStyle/>
          <a:p>
            <a:r>
              <a:rPr lang="en-US" sz="2800" b="1" dirty="0">
                <a:latin typeface="Calibri" panose="020F0502020204030204" pitchFamily="34" charset="0"/>
                <a:cs typeface="Calibri" panose="020F0502020204030204" pitchFamily="34" charset="0"/>
              </a:rPr>
              <a:t>God designed us to blush when sinning. Not knowing how to blush is an indication we've gotten </a:t>
            </a:r>
            <a:r>
              <a:rPr lang="en-US" sz="2800" b="1" u="sng" dirty="0">
                <a:latin typeface="Calibri" panose="020F0502020204030204" pitchFamily="34" charset="0"/>
                <a:cs typeface="Calibri" panose="020F0502020204030204" pitchFamily="34" charset="0"/>
              </a:rPr>
              <a:t>too cozy</a:t>
            </a:r>
            <a:r>
              <a:rPr lang="en-US" sz="2800" b="1" dirty="0">
                <a:latin typeface="Calibri" panose="020F0502020204030204" pitchFamily="34" charset="0"/>
                <a:cs typeface="Calibri" panose="020F0502020204030204" pitchFamily="34" charset="0"/>
              </a:rPr>
              <a:t> with sin. </a:t>
            </a:r>
          </a:p>
          <a:p>
            <a:r>
              <a:rPr lang="en-US" sz="2800" b="1" dirty="0">
                <a:latin typeface="Calibri" panose="020F0502020204030204" pitchFamily="34" charset="0"/>
                <a:cs typeface="Calibri" panose="020F0502020204030204" pitchFamily="34" charset="0"/>
              </a:rPr>
              <a:t>But blushing (Shame) serves as a stimulus for repentance.</a:t>
            </a:r>
          </a:p>
          <a:p>
            <a:endParaRPr lang="en-US" sz="2800" b="1" dirty="0">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6547AC12-35C8-41FC-A133-8A88B1E5D8A7}"/>
              </a:ext>
            </a:extLst>
          </p:cNvPr>
          <p:cNvSpPr/>
          <p:nvPr/>
        </p:nvSpPr>
        <p:spPr>
          <a:xfrm>
            <a:off x="628650" y="4224130"/>
            <a:ext cx="7886700" cy="2166720"/>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117475" lvl="0" defTabSz="914400"/>
            <a:r>
              <a:rPr lang="en-US" sz="2400" kern="0" dirty="0">
                <a:solidFill>
                  <a:prstClr val="black"/>
                </a:solidFill>
                <a:latin typeface="Times New Roman" panose="02020603050405020304" pitchFamily="18" charset="0"/>
                <a:cs typeface="Times New Roman" panose="02020603050405020304" pitchFamily="18" charset="0"/>
              </a:rPr>
              <a:t>2 Corinthians 7:11 For behold what earnestness this very thing, this godly sorrow, has produced in you: what vindication of yourselves, what indignation, what fear, what longing, what zeal, what avenging of wrong! In everything you demonstrated yourselves to be innocent in the matter. </a:t>
            </a:r>
            <a:endPar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itle 1">
            <a:extLst>
              <a:ext uri="{FF2B5EF4-FFF2-40B4-BE49-F238E27FC236}">
                <a16:creationId xmlns:a16="http://schemas.microsoft.com/office/drawing/2014/main" id="{F51229D0-05F4-45F4-994F-005F65B1710F}"/>
              </a:ext>
            </a:extLst>
          </p:cNvPr>
          <p:cNvSpPr>
            <a:spLocks noGrp="1"/>
          </p:cNvSpPr>
          <p:nvPr>
            <p:ph type="title"/>
          </p:nvPr>
        </p:nvSpPr>
        <p:spPr>
          <a:xfrm>
            <a:off x="685347" y="43072"/>
            <a:ext cx="7765321" cy="1326321"/>
          </a:xfrm>
        </p:spPr>
        <p:txBody>
          <a:bodyPr>
            <a:normAutofit/>
          </a:bodyPr>
          <a:lstStyle/>
          <a:p>
            <a:r>
              <a:rPr lang="en-US" sz="4000" dirty="0"/>
              <a:t>Conclusion</a:t>
            </a:r>
          </a:p>
        </p:txBody>
      </p:sp>
      <p:sp>
        <p:nvSpPr>
          <p:cNvPr id="2" name="Slide Number Placeholder 1">
            <a:extLst>
              <a:ext uri="{FF2B5EF4-FFF2-40B4-BE49-F238E27FC236}">
                <a16:creationId xmlns:a16="http://schemas.microsoft.com/office/drawing/2014/main" id="{11FCE5EF-7C4A-42B8-B947-81FED960DC96}"/>
              </a:ext>
            </a:extLst>
          </p:cNvPr>
          <p:cNvSpPr>
            <a:spLocks noGrp="1"/>
          </p:cNvSpPr>
          <p:nvPr>
            <p:ph type="sldNum" sz="quarter" idx="12"/>
          </p:nvPr>
        </p:nvSpPr>
        <p:spPr/>
        <p:txBody>
          <a:bodyPr/>
          <a:lstStyle/>
          <a:p>
            <a:fld id="{6DBBA32B-F5F8-4ADD-9352-633D5B712DC5}" type="slidenum">
              <a:rPr lang="en-US" smtClean="0"/>
              <a:t>26</a:t>
            </a:fld>
            <a:endParaRPr lang="en-US"/>
          </a:p>
        </p:txBody>
      </p:sp>
    </p:spTree>
    <p:extLst>
      <p:ext uri="{BB962C8B-B14F-4D97-AF65-F5344CB8AC3E}">
        <p14:creationId xmlns:p14="http://schemas.microsoft.com/office/powerpoint/2010/main" val="240737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3155C4-2E79-49AC-A685-F33705E91631}"/>
              </a:ext>
            </a:extLst>
          </p:cNvPr>
          <p:cNvSpPr>
            <a:spLocks noGrp="1"/>
          </p:cNvSpPr>
          <p:nvPr>
            <p:ph idx="1"/>
          </p:nvPr>
        </p:nvSpPr>
        <p:spPr>
          <a:xfrm>
            <a:off x="685346" y="1369393"/>
            <a:ext cx="7765322" cy="3695136"/>
          </a:xfrm>
        </p:spPr>
        <p:txBody>
          <a:bodyPr>
            <a:normAutofit/>
          </a:bodyPr>
          <a:lstStyle/>
          <a:p>
            <a:r>
              <a:rPr lang="en-US" sz="2800" b="1" dirty="0">
                <a:latin typeface="Calibri" panose="020F0502020204030204" pitchFamily="34" charset="0"/>
                <a:cs typeface="Calibri" panose="020F0502020204030204" pitchFamily="34" charset="0"/>
              </a:rPr>
              <a:t>The right living Christian doesn’t have to worry about feeling shame.</a:t>
            </a:r>
          </a:p>
          <a:p>
            <a:endParaRPr lang="en-US" sz="2800" b="1" dirty="0">
              <a:latin typeface="Calibri" panose="020F0502020204030204" pitchFamily="34" charset="0"/>
              <a:cs typeface="Calibri" panose="020F0502020204030204" pitchFamily="34" charset="0"/>
            </a:endParaRPr>
          </a:p>
          <a:p>
            <a:endParaRPr lang="en-US" sz="4000" b="1" dirty="0">
              <a:latin typeface="Calibri" panose="020F0502020204030204" pitchFamily="34" charset="0"/>
              <a:cs typeface="Calibri" panose="020F0502020204030204" pitchFamily="34" charset="0"/>
            </a:endParaRPr>
          </a:p>
          <a:p>
            <a:r>
              <a:rPr lang="en-US" sz="2800" b="1" dirty="0">
                <a:latin typeface="Calibri" panose="020F0502020204030204" pitchFamily="34" charset="0"/>
                <a:cs typeface="Calibri" panose="020F0502020204030204" pitchFamily="34" charset="0"/>
              </a:rPr>
              <a:t>God’s Word doesn’t bring shame, but salvation!</a:t>
            </a:r>
          </a:p>
          <a:p>
            <a:endParaRPr lang="en-US" sz="2800" b="1" dirty="0">
              <a:latin typeface="Calibri" panose="020F0502020204030204" pitchFamily="34" charset="0"/>
              <a:cs typeface="Calibri" panose="020F0502020204030204" pitchFamily="34" charset="0"/>
            </a:endParaRPr>
          </a:p>
          <a:p>
            <a:endParaRPr lang="en-US" sz="2800" b="1" dirty="0">
              <a:latin typeface="Calibri" panose="020F0502020204030204" pitchFamily="34" charset="0"/>
              <a:cs typeface="Calibri" panose="020F0502020204030204" pitchFamily="34" charset="0"/>
            </a:endParaRPr>
          </a:p>
          <a:p>
            <a:endParaRPr lang="en-US" sz="2800" b="1" dirty="0">
              <a:latin typeface="Calibri" panose="020F0502020204030204" pitchFamily="34" charset="0"/>
              <a:cs typeface="Calibri" panose="020F0502020204030204" pitchFamily="34" charset="0"/>
            </a:endParaRPr>
          </a:p>
          <a:p>
            <a:endParaRPr lang="en-US" sz="2800" b="1" dirty="0">
              <a:latin typeface="Calibri" panose="020F0502020204030204" pitchFamily="34" charset="0"/>
              <a:cs typeface="Calibri" panose="020F0502020204030204" pitchFamily="34" charset="0"/>
            </a:endParaRPr>
          </a:p>
          <a:p>
            <a:endParaRPr lang="en-US" sz="2800" b="1" dirty="0">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6547AC12-35C8-41FC-A133-8A88B1E5D8A7}"/>
              </a:ext>
            </a:extLst>
          </p:cNvPr>
          <p:cNvSpPr/>
          <p:nvPr/>
        </p:nvSpPr>
        <p:spPr>
          <a:xfrm>
            <a:off x="628650" y="2544418"/>
            <a:ext cx="7886700" cy="1441174"/>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117475" lvl="0" defTabSz="914400"/>
            <a:r>
              <a:rPr lang="en-US" sz="2400" kern="0" dirty="0">
                <a:solidFill>
                  <a:prstClr val="black"/>
                </a:solidFill>
                <a:latin typeface="Times New Roman" panose="02020603050405020304" pitchFamily="18" charset="0"/>
                <a:cs typeface="Times New Roman" panose="02020603050405020304" pitchFamily="18" charset="0"/>
              </a:rPr>
              <a:t>Romans 8:1 KJV There is therefore now no condemnation to them which are in Christ Jesus, who walk not after the flesh, but after the Spirit.</a:t>
            </a:r>
            <a:endPar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itle 1">
            <a:extLst>
              <a:ext uri="{FF2B5EF4-FFF2-40B4-BE49-F238E27FC236}">
                <a16:creationId xmlns:a16="http://schemas.microsoft.com/office/drawing/2014/main" id="{F51229D0-05F4-45F4-994F-005F65B1710F}"/>
              </a:ext>
            </a:extLst>
          </p:cNvPr>
          <p:cNvSpPr>
            <a:spLocks noGrp="1"/>
          </p:cNvSpPr>
          <p:nvPr>
            <p:ph type="title"/>
          </p:nvPr>
        </p:nvSpPr>
        <p:spPr>
          <a:xfrm>
            <a:off x="685347" y="43072"/>
            <a:ext cx="7765321" cy="1326321"/>
          </a:xfrm>
        </p:spPr>
        <p:txBody>
          <a:bodyPr>
            <a:normAutofit/>
          </a:bodyPr>
          <a:lstStyle/>
          <a:p>
            <a:r>
              <a:rPr lang="en-US" sz="4000" dirty="0"/>
              <a:t>Conclusion</a:t>
            </a:r>
          </a:p>
        </p:txBody>
      </p:sp>
      <p:sp>
        <p:nvSpPr>
          <p:cNvPr id="5" name="Rectangle 4">
            <a:extLst>
              <a:ext uri="{FF2B5EF4-FFF2-40B4-BE49-F238E27FC236}">
                <a16:creationId xmlns:a16="http://schemas.microsoft.com/office/drawing/2014/main" id="{C99FAC68-1E4E-4445-AB28-F2A8DEE344E4}"/>
              </a:ext>
            </a:extLst>
          </p:cNvPr>
          <p:cNvSpPr/>
          <p:nvPr/>
        </p:nvSpPr>
        <p:spPr>
          <a:xfrm>
            <a:off x="624657" y="4689599"/>
            <a:ext cx="7886700" cy="1441174"/>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117475" lvl="0" defTabSz="914400"/>
            <a:r>
              <a:rPr lang="en-US" sz="2400" b="1" kern="0" dirty="0">
                <a:solidFill>
                  <a:prstClr val="black"/>
                </a:solidFill>
                <a:latin typeface="Times New Roman" panose="02020603050405020304" pitchFamily="18" charset="0"/>
                <a:cs typeface="Times New Roman" panose="02020603050405020304" pitchFamily="18" charset="0"/>
              </a:rPr>
              <a:t>Romans 1:16 For I am not ashamed of the gospel, for it is the power of God for salvation to everyone who believes</a:t>
            </a:r>
            <a:r>
              <a:rPr lang="en-US" sz="2400" kern="0" dirty="0">
                <a:solidFill>
                  <a:prstClr val="black"/>
                </a:solidFill>
                <a:latin typeface="Times New Roman" panose="02020603050405020304" pitchFamily="18" charset="0"/>
                <a:cs typeface="Times New Roman" panose="02020603050405020304" pitchFamily="18" charset="0"/>
              </a:rPr>
              <a:t>, to the Jew first and also to the Greek.</a:t>
            </a:r>
            <a:endPar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7C084D91-DAF7-4F3E-B080-3BF17AED169C}"/>
              </a:ext>
            </a:extLst>
          </p:cNvPr>
          <p:cNvSpPr>
            <a:spLocks noGrp="1"/>
          </p:cNvSpPr>
          <p:nvPr>
            <p:ph type="sldNum" sz="quarter" idx="12"/>
          </p:nvPr>
        </p:nvSpPr>
        <p:spPr/>
        <p:txBody>
          <a:bodyPr/>
          <a:lstStyle/>
          <a:p>
            <a:fld id="{6DBBA32B-F5F8-4ADD-9352-633D5B712DC5}" type="slidenum">
              <a:rPr lang="en-US" smtClean="0"/>
              <a:t>27</a:t>
            </a:fld>
            <a:endParaRPr lang="en-US"/>
          </a:p>
        </p:txBody>
      </p:sp>
    </p:spTree>
    <p:extLst>
      <p:ext uri="{BB962C8B-B14F-4D97-AF65-F5344CB8AC3E}">
        <p14:creationId xmlns:p14="http://schemas.microsoft.com/office/powerpoint/2010/main" val="355396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1AB1B-74EF-4D2F-B443-92A6A0A384B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E2B53E4-D8AD-4788-9277-ECF25B644118}"/>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5C60EEC9-7036-4B26-84A7-2E47F151C0E4}"/>
              </a:ext>
            </a:extLst>
          </p:cNvPr>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EBA3DAA3-78F5-48F9-8CFF-08166ECECACF}"/>
              </a:ext>
            </a:extLst>
          </p:cNvPr>
          <p:cNvSpPr>
            <a:spLocks noGrp="1"/>
          </p:cNvSpPr>
          <p:nvPr>
            <p:ph type="sldNum" sz="quarter" idx="12"/>
          </p:nvPr>
        </p:nvSpPr>
        <p:spPr/>
        <p:txBody>
          <a:bodyPr/>
          <a:lstStyle/>
          <a:p>
            <a:fld id="{27BC449E-6BA7-4FA8-95B5-678C60848C54}" type="slidenum">
              <a:rPr lang="en-US" smtClean="0"/>
              <a:t>28</a:t>
            </a:fld>
            <a:endParaRPr lang="en-US"/>
          </a:p>
        </p:txBody>
      </p:sp>
    </p:spTree>
    <p:extLst>
      <p:ext uri="{BB962C8B-B14F-4D97-AF65-F5344CB8AC3E}">
        <p14:creationId xmlns:p14="http://schemas.microsoft.com/office/powerpoint/2010/main" val="2747925509"/>
      </p:ext>
    </p:extLst>
  </p:cSld>
  <p:clrMapOvr>
    <a:masterClrMapping/>
  </p:clrMapOvr>
  <mc:AlternateContent xmlns:mc="http://schemas.openxmlformats.org/markup-compatibility/2006" xmlns:p14="http://schemas.microsoft.com/office/powerpoint/2010/main">
    <mc:Choice Requires="p14">
      <p:transition spd="slow" p14:dur="3000">
        <p:zoom dir="in"/>
      </p:transition>
    </mc:Choice>
    <mc:Fallback xmlns="">
      <p:transition spd="slow">
        <p:zoom dir="in"/>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DC45A1-7B88-42EC-8FED-4A6744F02C5F}"/>
              </a:ext>
            </a:extLst>
          </p:cNvPr>
          <p:cNvSpPr/>
          <p:nvPr/>
        </p:nvSpPr>
        <p:spPr>
          <a:xfrm>
            <a:off x="0" y="0"/>
            <a:ext cx="9144000" cy="6858000"/>
          </a:xfrm>
          <a:prstGeom prst="rect">
            <a:avLst/>
          </a:prstGeom>
          <a:gradFill flip="none" rotWithShape="1">
            <a:gsLst>
              <a:gs pos="0">
                <a:srgbClr val="742332">
                  <a:lumMod val="75000"/>
                  <a:shade val="30000"/>
                  <a:satMod val="115000"/>
                </a:srgbClr>
              </a:gs>
              <a:gs pos="20000">
                <a:srgbClr val="742332">
                  <a:lumMod val="75000"/>
                  <a:shade val="67500"/>
                  <a:satMod val="115000"/>
                </a:srgbClr>
              </a:gs>
              <a:gs pos="100000">
                <a:srgbClr val="742332">
                  <a:lumMod val="75000"/>
                  <a:shade val="100000"/>
                  <a:satMod val="115000"/>
                </a:srgbClr>
              </a:gs>
            </a:gsLst>
            <a:lin ang="10800000" scaled="1"/>
            <a:tileRect/>
          </a:gra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 name="Title 1">
            <a:extLst>
              <a:ext uri="{FF2B5EF4-FFF2-40B4-BE49-F238E27FC236}">
                <a16:creationId xmlns:a16="http://schemas.microsoft.com/office/drawing/2014/main" id="{9C2CD6E0-88E7-4997-A625-ADCA7E616712}"/>
              </a:ext>
            </a:extLst>
          </p:cNvPr>
          <p:cNvSpPr>
            <a:spLocks noGrp="1"/>
          </p:cNvSpPr>
          <p:nvPr>
            <p:ph type="title"/>
          </p:nvPr>
        </p:nvSpPr>
        <p:spPr>
          <a:xfrm>
            <a:off x="685347" y="192159"/>
            <a:ext cx="7765321" cy="1326321"/>
          </a:xfrm>
        </p:spPr>
        <p:txBody>
          <a:bodyPr>
            <a:normAutofit/>
          </a:bodyPr>
          <a:lstStyle/>
          <a:p>
            <a:r>
              <a:rPr lang="en-US" sz="4000" dirty="0"/>
              <a:t>What are the Symptoms of Blushing?</a:t>
            </a:r>
          </a:p>
        </p:txBody>
      </p:sp>
      <p:sp>
        <p:nvSpPr>
          <p:cNvPr id="3" name="Content Placeholder 2">
            <a:extLst>
              <a:ext uri="{FF2B5EF4-FFF2-40B4-BE49-F238E27FC236}">
                <a16:creationId xmlns:a16="http://schemas.microsoft.com/office/drawing/2014/main" id="{FB1C7281-32A8-4104-95D3-7576B4B89029}"/>
              </a:ext>
            </a:extLst>
          </p:cNvPr>
          <p:cNvSpPr>
            <a:spLocks noGrp="1"/>
          </p:cNvSpPr>
          <p:nvPr>
            <p:ph idx="1"/>
          </p:nvPr>
        </p:nvSpPr>
        <p:spPr>
          <a:xfrm>
            <a:off x="685346" y="1630017"/>
            <a:ext cx="7765322" cy="4899992"/>
          </a:xfrm>
        </p:spPr>
        <p:txBody>
          <a:bodyPr>
            <a:normAutofit fontScale="70000" lnSpcReduction="20000"/>
          </a:bodyPr>
          <a:lstStyle/>
          <a:p>
            <a:pPr marL="0" indent="0">
              <a:buNone/>
            </a:pPr>
            <a:r>
              <a:rPr lang="en-US" sz="4000" b="1" dirty="0">
                <a:latin typeface="Calibri" panose="020F0502020204030204" pitchFamily="34" charset="0"/>
                <a:cs typeface="Calibri" panose="020F0502020204030204" pitchFamily="34" charset="0"/>
              </a:rPr>
              <a:t>A symptom is defined as any sensation which accompanies a disease. Symptoms may include:</a:t>
            </a:r>
          </a:p>
          <a:p>
            <a:r>
              <a:rPr lang="en-US" sz="4000" b="1" dirty="0">
                <a:latin typeface="Calibri" panose="020F0502020204030204" pitchFamily="34" charset="0"/>
                <a:cs typeface="Calibri" panose="020F0502020204030204" pitchFamily="34" charset="0"/>
              </a:rPr>
              <a:t>Extreme blushing, blotchiness in neck or face region, intense sensation of heat in the face</a:t>
            </a:r>
          </a:p>
          <a:p>
            <a:r>
              <a:rPr lang="en-US" sz="4000" b="1" dirty="0">
                <a:latin typeface="Calibri" panose="020F0502020204030204" pitchFamily="34" charset="0"/>
                <a:cs typeface="Calibri" panose="020F0502020204030204" pitchFamily="34" charset="0"/>
              </a:rPr>
              <a:t>Overwhelming feelings of shame, embarrassment, nervousness, or stress</a:t>
            </a:r>
          </a:p>
          <a:p>
            <a:r>
              <a:rPr lang="en-US" sz="4000" b="1" dirty="0">
                <a:latin typeface="Calibri" panose="020F0502020204030204" pitchFamily="34" charset="0"/>
                <a:cs typeface="Calibri" panose="020F0502020204030204" pitchFamily="34" charset="0"/>
              </a:rPr>
              <a:t>Avoidance of potential triggers, such as meeting new people, talking in front of a group, or making direct eye contact</a:t>
            </a:r>
          </a:p>
          <a:p>
            <a:pPr marL="0" indent="0" algn="r">
              <a:buNone/>
            </a:pPr>
            <a:r>
              <a:rPr lang="en-US" sz="3100" b="1" dirty="0">
                <a:latin typeface="Calibri" panose="020F0502020204030204" pitchFamily="34" charset="0"/>
                <a:cs typeface="Calibri" panose="020F0502020204030204" pitchFamily="34" charset="0"/>
              </a:rPr>
              <a:t>-Abbreviated excerpt from eredicane.com</a:t>
            </a:r>
          </a:p>
        </p:txBody>
      </p:sp>
      <p:sp>
        <p:nvSpPr>
          <p:cNvPr id="5" name="Slide Number Placeholder 4">
            <a:extLst>
              <a:ext uri="{FF2B5EF4-FFF2-40B4-BE49-F238E27FC236}">
                <a16:creationId xmlns:a16="http://schemas.microsoft.com/office/drawing/2014/main" id="{8D76BC15-B5C5-44A6-930C-062BE92CCB37}"/>
              </a:ext>
            </a:extLst>
          </p:cNvPr>
          <p:cNvSpPr>
            <a:spLocks noGrp="1"/>
          </p:cNvSpPr>
          <p:nvPr>
            <p:ph type="sldNum" sz="quarter" idx="12"/>
          </p:nvPr>
        </p:nvSpPr>
        <p:spPr/>
        <p:txBody>
          <a:bodyPr/>
          <a:lstStyle/>
          <a:p>
            <a:fld id="{6DBBA32B-F5F8-4ADD-9352-633D5B712DC5}" type="slidenum">
              <a:rPr lang="en-US" smtClean="0"/>
              <a:t>3</a:t>
            </a:fld>
            <a:endParaRPr lang="en-US"/>
          </a:p>
        </p:txBody>
      </p:sp>
    </p:spTree>
    <p:extLst>
      <p:ext uri="{BB962C8B-B14F-4D97-AF65-F5344CB8AC3E}">
        <p14:creationId xmlns:p14="http://schemas.microsoft.com/office/powerpoint/2010/main" val="1566101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505AB3-CBA5-4F6D-B00F-F7D01617E632}"/>
              </a:ext>
            </a:extLst>
          </p:cNvPr>
          <p:cNvSpPr/>
          <p:nvPr/>
        </p:nvSpPr>
        <p:spPr>
          <a:xfrm>
            <a:off x="0" y="0"/>
            <a:ext cx="9144000" cy="6858000"/>
          </a:xfrm>
          <a:prstGeom prst="rect">
            <a:avLst/>
          </a:prstGeom>
          <a:gradFill flip="none" rotWithShape="1">
            <a:gsLst>
              <a:gs pos="0">
                <a:srgbClr val="742332">
                  <a:lumMod val="75000"/>
                  <a:shade val="30000"/>
                  <a:satMod val="115000"/>
                </a:srgbClr>
              </a:gs>
              <a:gs pos="20000">
                <a:srgbClr val="742332">
                  <a:lumMod val="75000"/>
                  <a:shade val="67500"/>
                  <a:satMod val="115000"/>
                </a:srgbClr>
              </a:gs>
              <a:gs pos="100000">
                <a:srgbClr val="742332">
                  <a:lumMod val="75000"/>
                  <a:shade val="100000"/>
                  <a:satMod val="115000"/>
                </a:srgbClr>
              </a:gs>
            </a:gsLst>
            <a:lin ang="10800000" scaled="1"/>
            <a:tileRect/>
          </a:gra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 name="Title 1">
            <a:extLst>
              <a:ext uri="{FF2B5EF4-FFF2-40B4-BE49-F238E27FC236}">
                <a16:creationId xmlns:a16="http://schemas.microsoft.com/office/drawing/2014/main" id="{9C2CD6E0-88E7-4997-A625-ADCA7E616712}"/>
              </a:ext>
            </a:extLst>
          </p:cNvPr>
          <p:cNvSpPr>
            <a:spLocks noGrp="1"/>
          </p:cNvSpPr>
          <p:nvPr>
            <p:ph type="title"/>
          </p:nvPr>
        </p:nvSpPr>
        <p:spPr>
          <a:xfrm>
            <a:off x="685347" y="122586"/>
            <a:ext cx="7765321" cy="1326321"/>
          </a:xfrm>
        </p:spPr>
        <p:txBody>
          <a:bodyPr>
            <a:normAutofit/>
          </a:bodyPr>
          <a:lstStyle/>
          <a:p>
            <a:r>
              <a:rPr lang="en-US" sz="4000" dirty="0"/>
              <a:t>Why do we blush?</a:t>
            </a:r>
          </a:p>
        </p:txBody>
      </p:sp>
      <p:sp>
        <p:nvSpPr>
          <p:cNvPr id="3" name="Content Placeholder 2">
            <a:extLst>
              <a:ext uri="{FF2B5EF4-FFF2-40B4-BE49-F238E27FC236}">
                <a16:creationId xmlns:a16="http://schemas.microsoft.com/office/drawing/2014/main" id="{FB1C7281-32A8-4104-95D3-7576B4B89029}"/>
              </a:ext>
            </a:extLst>
          </p:cNvPr>
          <p:cNvSpPr>
            <a:spLocks noGrp="1"/>
          </p:cNvSpPr>
          <p:nvPr>
            <p:ph idx="1"/>
          </p:nvPr>
        </p:nvSpPr>
        <p:spPr>
          <a:xfrm>
            <a:off x="685346" y="2533295"/>
            <a:ext cx="7765322" cy="2740382"/>
          </a:xfrm>
        </p:spPr>
        <p:txBody>
          <a:bodyPr>
            <a:normAutofit/>
          </a:bodyPr>
          <a:lstStyle/>
          <a:p>
            <a:pPr marL="0" indent="0" algn="ctr">
              <a:buNone/>
            </a:pPr>
            <a:r>
              <a:rPr lang="en-US" sz="4800" b="1" dirty="0">
                <a:latin typeface="Calibri" panose="020F0502020204030204" pitchFamily="34" charset="0"/>
                <a:cs typeface="Calibri" panose="020F0502020204030204" pitchFamily="34" charset="0"/>
              </a:rPr>
              <a:t>“The reasons why we blush aren’t fully understood.”</a:t>
            </a:r>
          </a:p>
          <a:p>
            <a:pPr marL="0" lvl="0" indent="0" algn="r">
              <a:buNone/>
            </a:pPr>
            <a:r>
              <a:rPr lang="en-US" sz="2200" b="1" dirty="0">
                <a:solidFill>
                  <a:prstClr val="white"/>
                </a:solidFill>
                <a:latin typeface="Calibri" panose="020F0502020204030204" pitchFamily="34" charset="0"/>
                <a:cs typeface="Calibri" panose="020F0502020204030204" pitchFamily="34" charset="0"/>
              </a:rPr>
              <a:t>-Abbreviated excerpt from eredicane.com</a:t>
            </a:r>
          </a:p>
          <a:p>
            <a:pPr marL="0" indent="0" algn="ctr">
              <a:buNone/>
            </a:pPr>
            <a:endParaRPr lang="en-US" sz="1800" b="1"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C25C6EBE-ADDF-4407-B369-18EF9500B2DE}"/>
              </a:ext>
            </a:extLst>
          </p:cNvPr>
          <p:cNvSpPr>
            <a:spLocks noGrp="1"/>
          </p:cNvSpPr>
          <p:nvPr>
            <p:ph type="sldNum" sz="quarter" idx="12"/>
          </p:nvPr>
        </p:nvSpPr>
        <p:spPr/>
        <p:txBody>
          <a:bodyPr/>
          <a:lstStyle/>
          <a:p>
            <a:fld id="{6DBBA32B-F5F8-4ADD-9352-633D5B712DC5}" type="slidenum">
              <a:rPr lang="en-US" smtClean="0"/>
              <a:t>4</a:t>
            </a:fld>
            <a:endParaRPr lang="en-US"/>
          </a:p>
        </p:txBody>
      </p:sp>
    </p:spTree>
    <p:extLst>
      <p:ext uri="{BB962C8B-B14F-4D97-AF65-F5344CB8AC3E}">
        <p14:creationId xmlns:p14="http://schemas.microsoft.com/office/powerpoint/2010/main" val="3278437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901D5-C32C-40E8-9D4F-219005BE2002}"/>
              </a:ext>
            </a:extLst>
          </p:cNvPr>
          <p:cNvSpPr>
            <a:spLocks noGrp="1"/>
          </p:cNvSpPr>
          <p:nvPr>
            <p:ph type="ctrTitle"/>
          </p:nvPr>
        </p:nvSpPr>
        <p:spPr>
          <a:xfrm>
            <a:off x="685347" y="1709529"/>
            <a:ext cx="7773308" cy="2376903"/>
          </a:xfrm>
        </p:spPr>
        <p:txBody>
          <a:bodyPr>
            <a:normAutofit/>
          </a:bodyPr>
          <a:lstStyle/>
          <a:p>
            <a:r>
              <a:rPr lang="en-US" sz="8000" dirty="0"/>
              <a:t>Why Do We Blush?</a:t>
            </a:r>
          </a:p>
        </p:txBody>
      </p:sp>
      <p:sp>
        <p:nvSpPr>
          <p:cNvPr id="3" name="Subtitle 2">
            <a:extLst>
              <a:ext uri="{FF2B5EF4-FFF2-40B4-BE49-F238E27FC236}">
                <a16:creationId xmlns:a16="http://schemas.microsoft.com/office/drawing/2014/main" id="{FF2BB55D-FC21-4552-BE08-AED479103F07}"/>
              </a:ext>
            </a:extLst>
          </p:cNvPr>
          <p:cNvSpPr>
            <a:spLocks noGrp="1"/>
          </p:cNvSpPr>
          <p:nvPr>
            <p:ph type="subTitle" idx="1"/>
          </p:nvPr>
        </p:nvSpPr>
        <p:spPr>
          <a:xfrm>
            <a:off x="685347" y="3959848"/>
            <a:ext cx="7773308" cy="1655762"/>
          </a:xfrm>
        </p:spPr>
        <p:txBody>
          <a:bodyPr>
            <a:normAutofit/>
          </a:bodyPr>
          <a:lstStyle/>
          <a:p>
            <a:r>
              <a:rPr lang="en-US" sz="4400" b="1" dirty="0">
                <a:latin typeface="+mj-lt"/>
              </a:rPr>
              <a:t>Jeremiah 6:15</a:t>
            </a:r>
          </a:p>
        </p:txBody>
      </p:sp>
      <p:sp>
        <p:nvSpPr>
          <p:cNvPr id="4" name="Slide Number Placeholder 3">
            <a:extLst>
              <a:ext uri="{FF2B5EF4-FFF2-40B4-BE49-F238E27FC236}">
                <a16:creationId xmlns:a16="http://schemas.microsoft.com/office/drawing/2014/main" id="{7F2A959F-DBE1-4D6E-A2B7-650E5E13B930}"/>
              </a:ext>
            </a:extLst>
          </p:cNvPr>
          <p:cNvSpPr>
            <a:spLocks noGrp="1"/>
          </p:cNvSpPr>
          <p:nvPr>
            <p:ph type="sldNum" sz="quarter" idx="12"/>
          </p:nvPr>
        </p:nvSpPr>
        <p:spPr/>
        <p:txBody>
          <a:bodyPr/>
          <a:lstStyle/>
          <a:p>
            <a:fld id="{6DBBA32B-F5F8-4ADD-9352-633D5B712DC5}" type="slidenum">
              <a:rPr lang="en-US" smtClean="0"/>
              <a:t>5</a:t>
            </a:fld>
            <a:endParaRPr lang="en-US"/>
          </a:p>
        </p:txBody>
      </p:sp>
    </p:spTree>
    <p:extLst>
      <p:ext uri="{BB962C8B-B14F-4D97-AF65-F5344CB8AC3E}">
        <p14:creationId xmlns:p14="http://schemas.microsoft.com/office/powerpoint/2010/main" val="351407568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DD61BD-06B4-4246-9B1B-C91883D6BD46}"/>
              </a:ext>
            </a:extLst>
          </p:cNvPr>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A57939-54FC-4698-9440-1F6FD8433795}"/>
              </a:ext>
            </a:extLst>
          </p:cNvPr>
          <p:cNvSpPr>
            <a:spLocks noGrp="1"/>
          </p:cNvSpPr>
          <p:nvPr>
            <p:ph type="title"/>
          </p:nvPr>
        </p:nvSpPr>
        <p:spPr>
          <a:xfrm>
            <a:off x="685347" y="33133"/>
            <a:ext cx="7765321" cy="1326321"/>
          </a:xfrm>
        </p:spPr>
        <p:txBody>
          <a:bodyPr>
            <a:normAutofit/>
          </a:bodyPr>
          <a:lstStyle/>
          <a:p>
            <a:r>
              <a:rPr lang="en-US" sz="4000" b="0" cap="none" dirty="0">
                <a:solidFill>
                  <a:schemeClr val="bg1"/>
                </a:solidFill>
                <a:effectLst/>
                <a:latin typeface="Times New Roman" panose="02020603050405020304" pitchFamily="18" charset="0"/>
                <a:cs typeface="Times New Roman" panose="02020603050405020304" pitchFamily="18" charset="0"/>
              </a:rPr>
              <a:t>Jeremiah 5:20-30 NASB</a:t>
            </a:r>
          </a:p>
        </p:txBody>
      </p:sp>
      <p:sp>
        <p:nvSpPr>
          <p:cNvPr id="3" name="Content Placeholder 2">
            <a:extLst>
              <a:ext uri="{FF2B5EF4-FFF2-40B4-BE49-F238E27FC236}">
                <a16:creationId xmlns:a16="http://schemas.microsoft.com/office/drawing/2014/main" id="{9A6D1F70-889F-4032-BCFC-FEF377561E4A}"/>
              </a:ext>
            </a:extLst>
          </p:cNvPr>
          <p:cNvSpPr>
            <a:spLocks noGrp="1"/>
          </p:cNvSpPr>
          <p:nvPr>
            <p:ph idx="1"/>
          </p:nvPr>
        </p:nvSpPr>
        <p:spPr>
          <a:xfrm>
            <a:off x="685346" y="1074536"/>
            <a:ext cx="7765322" cy="4398613"/>
          </a:xfrm>
        </p:spPr>
        <p:txBody>
          <a:bodyPr>
            <a:noAutofit/>
          </a:bodyPr>
          <a:lstStyle/>
          <a:p>
            <a:pPr marL="0" indent="0">
              <a:buNone/>
            </a:pPr>
            <a:r>
              <a:rPr lang="en-US" sz="2800" dirty="0">
                <a:solidFill>
                  <a:schemeClr val="bg1"/>
                </a:solidFill>
                <a:effectLst/>
                <a:latin typeface="Times New Roman" panose="02020603050405020304" pitchFamily="18" charset="0"/>
                <a:cs typeface="Times New Roman" panose="02020603050405020304" pitchFamily="18" charset="0"/>
              </a:rPr>
              <a:t>20 “Declare this in the house of Jacob And proclaim it in Judah, saying, 21 ‘Now hear this, O foolish and senseless people, </a:t>
            </a:r>
            <a:r>
              <a:rPr lang="en-US" sz="2800" b="1" dirty="0">
                <a:solidFill>
                  <a:schemeClr val="bg1"/>
                </a:solidFill>
                <a:effectLst/>
                <a:latin typeface="Times New Roman" panose="02020603050405020304" pitchFamily="18" charset="0"/>
                <a:cs typeface="Times New Roman" panose="02020603050405020304" pitchFamily="18" charset="0"/>
              </a:rPr>
              <a:t>Who have eyes but do not see; Who have ears but do not hear. 22 ‘Do you not fear Me?’</a:t>
            </a:r>
            <a:r>
              <a:rPr lang="en-US" sz="2800" dirty="0">
                <a:solidFill>
                  <a:schemeClr val="bg1"/>
                </a:solidFill>
                <a:effectLst/>
                <a:latin typeface="Times New Roman" panose="02020603050405020304" pitchFamily="18" charset="0"/>
                <a:cs typeface="Times New Roman" panose="02020603050405020304" pitchFamily="18" charset="0"/>
              </a:rPr>
              <a:t> declares the Lord. ‘Do you not tremble in My presence? For I have placed the sand as a boundary for the sea, An eternal decree, so it cannot cross over it. Though the waves toss, yet they cannot prevail; Though they roar, yet they cannot cross over it.</a:t>
            </a:r>
          </a:p>
        </p:txBody>
      </p:sp>
      <p:sp>
        <p:nvSpPr>
          <p:cNvPr id="5" name="Slide Number Placeholder 4">
            <a:extLst>
              <a:ext uri="{FF2B5EF4-FFF2-40B4-BE49-F238E27FC236}">
                <a16:creationId xmlns:a16="http://schemas.microsoft.com/office/drawing/2014/main" id="{2CF6D994-FCA7-491D-99FA-C11D031D349E}"/>
              </a:ext>
            </a:extLst>
          </p:cNvPr>
          <p:cNvSpPr>
            <a:spLocks noGrp="1"/>
          </p:cNvSpPr>
          <p:nvPr>
            <p:ph type="sldNum" sz="quarter" idx="12"/>
          </p:nvPr>
        </p:nvSpPr>
        <p:spPr/>
        <p:txBody>
          <a:bodyPr/>
          <a:lstStyle/>
          <a:p>
            <a:fld id="{6DBBA32B-F5F8-4ADD-9352-633D5B712DC5}" type="slidenum">
              <a:rPr lang="en-US" smtClean="0"/>
              <a:t>6</a:t>
            </a:fld>
            <a:endParaRPr lang="en-US"/>
          </a:p>
        </p:txBody>
      </p:sp>
    </p:spTree>
    <p:extLst>
      <p:ext uri="{BB962C8B-B14F-4D97-AF65-F5344CB8AC3E}">
        <p14:creationId xmlns:p14="http://schemas.microsoft.com/office/powerpoint/2010/main" val="2773613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DD61BD-06B4-4246-9B1B-C91883D6BD46}"/>
              </a:ext>
            </a:extLst>
          </p:cNvPr>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A57939-54FC-4698-9440-1F6FD8433795}"/>
              </a:ext>
            </a:extLst>
          </p:cNvPr>
          <p:cNvSpPr>
            <a:spLocks noGrp="1"/>
          </p:cNvSpPr>
          <p:nvPr>
            <p:ph type="title"/>
          </p:nvPr>
        </p:nvSpPr>
        <p:spPr>
          <a:xfrm>
            <a:off x="685347" y="33133"/>
            <a:ext cx="7765321" cy="1326321"/>
          </a:xfrm>
        </p:spPr>
        <p:txBody>
          <a:bodyPr>
            <a:normAutofit/>
          </a:bodyPr>
          <a:lstStyle/>
          <a:p>
            <a:r>
              <a:rPr lang="en-US" sz="4000" b="0" cap="none" dirty="0">
                <a:solidFill>
                  <a:schemeClr val="bg1"/>
                </a:solidFill>
                <a:effectLst/>
                <a:latin typeface="Times New Roman" panose="02020603050405020304" pitchFamily="18" charset="0"/>
                <a:cs typeface="Times New Roman" panose="02020603050405020304" pitchFamily="18" charset="0"/>
              </a:rPr>
              <a:t>Jeremiah 5:20-30 NASB</a:t>
            </a:r>
          </a:p>
        </p:txBody>
      </p:sp>
      <p:sp>
        <p:nvSpPr>
          <p:cNvPr id="3" name="Content Placeholder 2">
            <a:extLst>
              <a:ext uri="{FF2B5EF4-FFF2-40B4-BE49-F238E27FC236}">
                <a16:creationId xmlns:a16="http://schemas.microsoft.com/office/drawing/2014/main" id="{9A6D1F70-889F-4032-BCFC-FEF377561E4A}"/>
              </a:ext>
            </a:extLst>
          </p:cNvPr>
          <p:cNvSpPr>
            <a:spLocks noGrp="1"/>
          </p:cNvSpPr>
          <p:nvPr>
            <p:ph idx="1"/>
          </p:nvPr>
        </p:nvSpPr>
        <p:spPr>
          <a:xfrm>
            <a:off x="685346" y="1074536"/>
            <a:ext cx="7765322" cy="4398613"/>
          </a:xfrm>
        </p:spPr>
        <p:txBody>
          <a:bodyPr>
            <a:noAutofit/>
          </a:bodyPr>
          <a:lstStyle/>
          <a:p>
            <a:pPr marL="0" indent="0">
              <a:buNone/>
            </a:pPr>
            <a:r>
              <a:rPr lang="en-US" sz="2800" dirty="0">
                <a:solidFill>
                  <a:schemeClr val="bg1"/>
                </a:solidFill>
                <a:effectLst/>
                <a:latin typeface="Times New Roman" panose="02020603050405020304" pitchFamily="18" charset="0"/>
                <a:cs typeface="Times New Roman" panose="02020603050405020304" pitchFamily="18" charset="0"/>
              </a:rPr>
              <a:t>23 ‘But this people has a </a:t>
            </a:r>
            <a:r>
              <a:rPr lang="en-US" sz="2800" b="1" dirty="0">
                <a:solidFill>
                  <a:schemeClr val="bg1"/>
                </a:solidFill>
                <a:effectLst/>
                <a:latin typeface="Times New Roman" panose="02020603050405020304" pitchFamily="18" charset="0"/>
                <a:cs typeface="Times New Roman" panose="02020603050405020304" pitchFamily="18" charset="0"/>
              </a:rPr>
              <a:t>stubborn and rebellious heart;</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b="1" dirty="0">
                <a:solidFill>
                  <a:schemeClr val="bg1"/>
                </a:solidFill>
                <a:effectLst/>
                <a:latin typeface="Times New Roman" panose="02020603050405020304" pitchFamily="18" charset="0"/>
                <a:cs typeface="Times New Roman" panose="02020603050405020304" pitchFamily="18" charset="0"/>
              </a:rPr>
              <a:t>They have turned aside and departed. </a:t>
            </a:r>
            <a:r>
              <a:rPr lang="en-US" sz="2800" dirty="0">
                <a:solidFill>
                  <a:schemeClr val="bg1"/>
                </a:solidFill>
                <a:effectLst/>
                <a:latin typeface="Times New Roman" panose="02020603050405020304" pitchFamily="18" charset="0"/>
                <a:cs typeface="Times New Roman" panose="02020603050405020304" pitchFamily="18" charset="0"/>
              </a:rPr>
              <a:t>24 ‘They do not say in their heart, “Let us now fear the Lord our God, Who gives rain in its season, Both the autumn rain and the spring rain, Who keeps for us The appointed weeks of the harvest.” 25 ‘Your </a:t>
            </a:r>
            <a:r>
              <a:rPr lang="en-US" sz="2800" b="1" dirty="0">
                <a:solidFill>
                  <a:schemeClr val="bg1"/>
                </a:solidFill>
                <a:effectLst/>
                <a:latin typeface="Times New Roman" panose="02020603050405020304" pitchFamily="18" charset="0"/>
                <a:cs typeface="Times New Roman" panose="02020603050405020304" pitchFamily="18" charset="0"/>
              </a:rPr>
              <a:t>iniquities</a:t>
            </a:r>
            <a:r>
              <a:rPr lang="en-US" sz="2800" dirty="0">
                <a:solidFill>
                  <a:schemeClr val="bg1"/>
                </a:solidFill>
                <a:effectLst/>
                <a:latin typeface="Times New Roman" panose="02020603050405020304" pitchFamily="18" charset="0"/>
                <a:cs typeface="Times New Roman" panose="02020603050405020304" pitchFamily="18" charset="0"/>
              </a:rPr>
              <a:t> have turned these away, And your </a:t>
            </a:r>
            <a:r>
              <a:rPr lang="en-US" sz="2800" b="1" dirty="0">
                <a:solidFill>
                  <a:schemeClr val="bg1"/>
                </a:solidFill>
                <a:effectLst/>
                <a:latin typeface="Times New Roman" panose="02020603050405020304" pitchFamily="18" charset="0"/>
                <a:cs typeface="Times New Roman" panose="02020603050405020304" pitchFamily="18" charset="0"/>
              </a:rPr>
              <a:t>sins </a:t>
            </a:r>
            <a:r>
              <a:rPr lang="en-US" sz="2800" dirty="0">
                <a:solidFill>
                  <a:schemeClr val="bg1"/>
                </a:solidFill>
                <a:effectLst/>
                <a:latin typeface="Times New Roman" panose="02020603050405020304" pitchFamily="18" charset="0"/>
                <a:cs typeface="Times New Roman" panose="02020603050405020304" pitchFamily="18" charset="0"/>
              </a:rPr>
              <a:t>have withheld good from you. </a:t>
            </a:r>
          </a:p>
        </p:txBody>
      </p:sp>
      <p:sp>
        <p:nvSpPr>
          <p:cNvPr id="5" name="Slide Number Placeholder 4">
            <a:extLst>
              <a:ext uri="{FF2B5EF4-FFF2-40B4-BE49-F238E27FC236}">
                <a16:creationId xmlns:a16="http://schemas.microsoft.com/office/drawing/2014/main" id="{EF55D822-4692-498A-8D50-20C831317FCC}"/>
              </a:ext>
            </a:extLst>
          </p:cNvPr>
          <p:cNvSpPr>
            <a:spLocks noGrp="1"/>
          </p:cNvSpPr>
          <p:nvPr>
            <p:ph type="sldNum" sz="quarter" idx="12"/>
          </p:nvPr>
        </p:nvSpPr>
        <p:spPr/>
        <p:txBody>
          <a:bodyPr/>
          <a:lstStyle/>
          <a:p>
            <a:fld id="{6DBBA32B-F5F8-4ADD-9352-633D5B712DC5}" type="slidenum">
              <a:rPr lang="en-US" smtClean="0"/>
              <a:t>7</a:t>
            </a:fld>
            <a:endParaRPr lang="en-US"/>
          </a:p>
        </p:txBody>
      </p:sp>
    </p:spTree>
    <p:extLst>
      <p:ext uri="{BB962C8B-B14F-4D97-AF65-F5344CB8AC3E}">
        <p14:creationId xmlns:p14="http://schemas.microsoft.com/office/powerpoint/2010/main" val="3302718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DD61BD-06B4-4246-9B1B-C91883D6BD46}"/>
              </a:ext>
            </a:extLst>
          </p:cNvPr>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A57939-54FC-4698-9440-1F6FD8433795}"/>
              </a:ext>
            </a:extLst>
          </p:cNvPr>
          <p:cNvSpPr>
            <a:spLocks noGrp="1"/>
          </p:cNvSpPr>
          <p:nvPr>
            <p:ph type="title"/>
          </p:nvPr>
        </p:nvSpPr>
        <p:spPr>
          <a:xfrm>
            <a:off x="685347" y="33133"/>
            <a:ext cx="7765321" cy="1326321"/>
          </a:xfrm>
        </p:spPr>
        <p:txBody>
          <a:bodyPr>
            <a:normAutofit/>
          </a:bodyPr>
          <a:lstStyle/>
          <a:p>
            <a:r>
              <a:rPr lang="en-US" sz="4000" b="0" cap="none" dirty="0">
                <a:solidFill>
                  <a:schemeClr val="bg1"/>
                </a:solidFill>
                <a:effectLst/>
                <a:latin typeface="Times New Roman" panose="02020603050405020304" pitchFamily="18" charset="0"/>
                <a:cs typeface="Times New Roman" panose="02020603050405020304" pitchFamily="18" charset="0"/>
              </a:rPr>
              <a:t>Jeremiah 5:20-30 NASB</a:t>
            </a:r>
          </a:p>
        </p:txBody>
      </p:sp>
      <p:sp>
        <p:nvSpPr>
          <p:cNvPr id="3" name="Content Placeholder 2">
            <a:extLst>
              <a:ext uri="{FF2B5EF4-FFF2-40B4-BE49-F238E27FC236}">
                <a16:creationId xmlns:a16="http://schemas.microsoft.com/office/drawing/2014/main" id="{9A6D1F70-889F-4032-BCFC-FEF377561E4A}"/>
              </a:ext>
            </a:extLst>
          </p:cNvPr>
          <p:cNvSpPr>
            <a:spLocks noGrp="1"/>
          </p:cNvSpPr>
          <p:nvPr>
            <p:ph idx="1"/>
          </p:nvPr>
        </p:nvSpPr>
        <p:spPr>
          <a:xfrm>
            <a:off x="685346" y="1074536"/>
            <a:ext cx="7765322" cy="4398613"/>
          </a:xfrm>
        </p:spPr>
        <p:txBody>
          <a:bodyPr>
            <a:noAutofit/>
          </a:bodyPr>
          <a:lstStyle/>
          <a:p>
            <a:pPr marL="0" indent="0">
              <a:buNone/>
            </a:pPr>
            <a:r>
              <a:rPr lang="en-US" sz="2800" dirty="0">
                <a:solidFill>
                  <a:schemeClr val="bg1"/>
                </a:solidFill>
                <a:effectLst/>
                <a:latin typeface="Times New Roman" panose="02020603050405020304" pitchFamily="18" charset="0"/>
                <a:cs typeface="Times New Roman" panose="02020603050405020304" pitchFamily="18" charset="0"/>
              </a:rPr>
              <a:t>26 ‘For wicked men are found among My people, They watch like fowlers lying in wait; They set a trap, They catch men. 27 ‘Like a cage full of birds, So their houses are </a:t>
            </a:r>
            <a:r>
              <a:rPr lang="en-US" sz="2800" b="1" dirty="0">
                <a:solidFill>
                  <a:schemeClr val="bg1"/>
                </a:solidFill>
                <a:effectLst/>
                <a:latin typeface="Times New Roman" panose="02020603050405020304" pitchFamily="18" charset="0"/>
                <a:cs typeface="Times New Roman" panose="02020603050405020304" pitchFamily="18" charset="0"/>
              </a:rPr>
              <a:t>full of deceit</a:t>
            </a:r>
            <a:r>
              <a:rPr lang="en-US" sz="2800" dirty="0">
                <a:solidFill>
                  <a:schemeClr val="bg1"/>
                </a:solidFill>
                <a:effectLst/>
                <a:latin typeface="Times New Roman" panose="02020603050405020304" pitchFamily="18" charset="0"/>
                <a:cs typeface="Times New Roman" panose="02020603050405020304" pitchFamily="18" charset="0"/>
              </a:rPr>
              <a:t>; Therefore they have become great and rich. 28 ‘They are fat, they are sleek, They also </a:t>
            </a:r>
            <a:r>
              <a:rPr lang="en-US" sz="2800" b="1" dirty="0">
                <a:solidFill>
                  <a:schemeClr val="bg1"/>
                </a:solidFill>
                <a:effectLst/>
                <a:latin typeface="Times New Roman" panose="02020603050405020304" pitchFamily="18" charset="0"/>
                <a:cs typeface="Times New Roman" panose="02020603050405020304" pitchFamily="18" charset="0"/>
              </a:rPr>
              <a:t>excel in deeds of wickedness</a:t>
            </a:r>
            <a:r>
              <a:rPr lang="en-US" sz="2800" dirty="0">
                <a:solidFill>
                  <a:schemeClr val="bg1"/>
                </a:solidFill>
                <a:effectLst/>
                <a:latin typeface="Times New Roman" panose="02020603050405020304" pitchFamily="18" charset="0"/>
                <a:cs typeface="Times New Roman" panose="02020603050405020304" pitchFamily="18" charset="0"/>
              </a:rPr>
              <a:t>; They do not plead the cause, The cause of the orphan, that they may prosper; And they do not defend the rights of the poor.</a:t>
            </a:r>
          </a:p>
        </p:txBody>
      </p:sp>
      <p:sp>
        <p:nvSpPr>
          <p:cNvPr id="5" name="Slide Number Placeholder 4">
            <a:extLst>
              <a:ext uri="{FF2B5EF4-FFF2-40B4-BE49-F238E27FC236}">
                <a16:creationId xmlns:a16="http://schemas.microsoft.com/office/drawing/2014/main" id="{13631997-A1D5-4191-A171-B864B5497166}"/>
              </a:ext>
            </a:extLst>
          </p:cNvPr>
          <p:cNvSpPr>
            <a:spLocks noGrp="1"/>
          </p:cNvSpPr>
          <p:nvPr>
            <p:ph type="sldNum" sz="quarter" idx="12"/>
          </p:nvPr>
        </p:nvSpPr>
        <p:spPr/>
        <p:txBody>
          <a:bodyPr/>
          <a:lstStyle/>
          <a:p>
            <a:fld id="{6DBBA32B-F5F8-4ADD-9352-633D5B712DC5}" type="slidenum">
              <a:rPr lang="en-US" smtClean="0"/>
              <a:t>8</a:t>
            </a:fld>
            <a:endParaRPr lang="en-US"/>
          </a:p>
        </p:txBody>
      </p:sp>
    </p:spTree>
    <p:extLst>
      <p:ext uri="{BB962C8B-B14F-4D97-AF65-F5344CB8AC3E}">
        <p14:creationId xmlns:p14="http://schemas.microsoft.com/office/powerpoint/2010/main" val="474759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DD61BD-06B4-4246-9B1B-C91883D6BD46}"/>
              </a:ext>
            </a:extLst>
          </p:cNvPr>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A57939-54FC-4698-9440-1F6FD8433795}"/>
              </a:ext>
            </a:extLst>
          </p:cNvPr>
          <p:cNvSpPr>
            <a:spLocks noGrp="1"/>
          </p:cNvSpPr>
          <p:nvPr>
            <p:ph type="title"/>
          </p:nvPr>
        </p:nvSpPr>
        <p:spPr>
          <a:xfrm>
            <a:off x="685347" y="33133"/>
            <a:ext cx="7765321" cy="1326321"/>
          </a:xfrm>
        </p:spPr>
        <p:txBody>
          <a:bodyPr>
            <a:normAutofit/>
          </a:bodyPr>
          <a:lstStyle/>
          <a:p>
            <a:r>
              <a:rPr lang="en-US" sz="4000" b="0" cap="none" dirty="0">
                <a:solidFill>
                  <a:schemeClr val="bg1"/>
                </a:solidFill>
                <a:effectLst/>
                <a:latin typeface="Times New Roman" panose="02020603050405020304" pitchFamily="18" charset="0"/>
                <a:cs typeface="Times New Roman" panose="02020603050405020304" pitchFamily="18" charset="0"/>
              </a:rPr>
              <a:t>Jeremiah 5:20-30 NASB</a:t>
            </a:r>
          </a:p>
        </p:txBody>
      </p:sp>
      <p:sp>
        <p:nvSpPr>
          <p:cNvPr id="3" name="Content Placeholder 2">
            <a:extLst>
              <a:ext uri="{FF2B5EF4-FFF2-40B4-BE49-F238E27FC236}">
                <a16:creationId xmlns:a16="http://schemas.microsoft.com/office/drawing/2014/main" id="{9A6D1F70-889F-4032-BCFC-FEF377561E4A}"/>
              </a:ext>
            </a:extLst>
          </p:cNvPr>
          <p:cNvSpPr>
            <a:spLocks noGrp="1"/>
          </p:cNvSpPr>
          <p:nvPr>
            <p:ph idx="1"/>
          </p:nvPr>
        </p:nvSpPr>
        <p:spPr>
          <a:xfrm>
            <a:off x="685346" y="1074536"/>
            <a:ext cx="7765322" cy="4398613"/>
          </a:xfrm>
        </p:spPr>
        <p:txBody>
          <a:bodyPr>
            <a:noAutofit/>
          </a:bodyPr>
          <a:lstStyle/>
          <a:p>
            <a:pPr marL="0" indent="0">
              <a:buNone/>
            </a:pPr>
            <a:r>
              <a:rPr lang="en-US" sz="2800" dirty="0">
                <a:solidFill>
                  <a:schemeClr val="bg1"/>
                </a:solidFill>
                <a:effectLst/>
                <a:latin typeface="Times New Roman" panose="02020603050405020304" pitchFamily="18" charset="0"/>
                <a:cs typeface="Times New Roman" panose="02020603050405020304" pitchFamily="18" charset="0"/>
              </a:rPr>
              <a:t>29 ‘Shall I not punish these people?’ declares the Lord, ‘On a nation such as this Shall I not avenge Myself?’ 30 “</a:t>
            </a:r>
            <a:r>
              <a:rPr lang="en-US" sz="2800" b="1" dirty="0">
                <a:solidFill>
                  <a:schemeClr val="bg1"/>
                </a:solidFill>
                <a:effectLst/>
                <a:latin typeface="Times New Roman" panose="02020603050405020304" pitchFamily="18" charset="0"/>
                <a:cs typeface="Times New Roman" panose="02020603050405020304" pitchFamily="18" charset="0"/>
              </a:rPr>
              <a:t>An appalling and horrible thing Has happened in the land: 31 The prophets prophesy falsely, And the priests rule on their own authority; And My people love it so! </a:t>
            </a:r>
            <a:r>
              <a:rPr lang="en-US" sz="2800" dirty="0">
                <a:solidFill>
                  <a:schemeClr val="bg1"/>
                </a:solidFill>
                <a:effectLst/>
                <a:latin typeface="Times New Roman" panose="02020603050405020304" pitchFamily="18" charset="0"/>
                <a:cs typeface="Times New Roman" panose="02020603050405020304" pitchFamily="18" charset="0"/>
              </a:rPr>
              <a:t>But what will you do at the end of it?</a:t>
            </a:r>
          </a:p>
        </p:txBody>
      </p:sp>
      <p:sp>
        <p:nvSpPr>
          <p:cNvPr id="5" name="Slide Number Placeholder 4">
            <a:extLst>
              <a:ext uri="{FF2B5EF4-FFF2-40B4-BE49-F238E27FC236}">
                <a16:creationId xmlns:a16="http://schemas.microsoft.com/office/drawing/2014/main" id="{79600F23-6075-4AC8-8E1A-283F2C7E6580}"/>
              </a:ext>
            </a:extLst>
          </p:cNvPr>
          <p:cNvSpPr>
            <a:spLocks noGrp="1"/>
          </p:cNvSpPr>
          <p:nvPr>
            <p:ph type="sldNum" sz="quarter" idx="12"/>
          </p:nvPr>
        </p:nvSpPr>
        <p:spPr/>
        <p:txBody>
          <a:bodyPr/>
          <a:lstStyle/>
          <a:p>
            <a:fld id="{6DBBA32B-F5F8-4ADD-9352-633D5B712DC5}" type="slidenum">
              <a:rPr lang="en-US" smtClean="0"/>
              <a:t>9</a:t>
            </a:fld>
            <a:endParaRPr lang="en-US"/>
          </a:p>
        </p:txBody>
      </p:sp>
    </p:spTree>
    <p:extLst>
      <p:ext uri="{BB962C8B-B14F-4D97-AF65-F5344CB8AC3E}">
        <p14:creationId xmlns:p14="http://schemas.microsoft.com/office/powerpoint/2010/main" val="252239103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amask">
  <a:themeElements>
    <a:clrScheme name="Damask">
      <a:dk1>
        <a:sysClr val="windowText" lastClr="000000"/>
      </a:dk1>
      <a:lt1>
        <a:sysClr val="window" lastClr="FFFFFF"/>
      </a:lt1>
      <a:dk2>
        <a:srgbClr val="742332"/>
      </a:dk2>
      <a:lt2>
        <a:srgbClr val="EE91A0"/>
      </a:lt2>
      <a:accent1>
        <a:srgbClr val="E03754"/>
      </a:accent1>
      <a:accent2>
        <a:srgbClr val="E86C2E"/>
      </a:accent2>
      <a:accent3>
        <a:srgbClr val="DAB250"/>
      </a:accent3>
      <a:accent4>
        <a:srgbClr val="60C4AA"/>
      </a:accent4>
      <a:accent5>
        <a:srgbClr val="51A9DB"/>
      </a:accent5>
      <a:accent6>
        <a:srgbClr val="976AC9"/>
      </a:accent6>
      <a:hlink>
        <a:srgbClr val="D5445E"/>
      </a:hlink>
      <a:folHlink>
        <a:srgbClr val="E17C8E"/>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6B2E858E-683F-40D9-B4CB-284D097F3AC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6697</TotalTime>
  <Words>2118</Words>
  <Application>Microsoft Office PowerPoint</Application>
  <PresentationFormat>On-screen Show (4:3)</PresentationFormat>
  <Paragraphs>180</Paragraphs>
  <Slides>28</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Bookman Old Style</vt:lpstr>
      <vt:lpstr>Calibri</vt:lpstr>
      <vt:lpstr>Calibri Light</vt:lpstr>
      <vt:lpstr>Rockwell</vt:lpstr>
      <vt:lpstr>Times New Roman</vt:lpstr>
      <vt:lpstr>1_Office Theme</vt:lpstr>
      <vt:lpstr>Damask</vt:lpstr>
      <vt:lpstr>Welcome.</vt:lpstr>
      <vt:lpstr>What is blushing?</vt:lpstr>
      <vt:lpstr>What are the Symptoms of Blushing?</vt:lpstr>
      <vt:lpstr>Why do we blush?</vt:lpstr>
      <vt:lpstr>Why Do We Blush?</vt:lpstr>
      <vt:lpstr>Jeremiah 5:20-30 NASB</vt:lpstr>
      <vt:lpstr>Jeremiah 5:20-30 NASB</vt:lpstr>
      <vt:lpstr>Jeremiah 5:20-30 NASB</vt:lpstr>
      <vt:lpstr>Jeremiah 5:20-30 NASB</vt:lpstr>
      <vt:lpstr>how did Judah become so sinful?</vt:lpstr>
      <vt:lpstr>Jeremiah 6:13-15A NASB</vt:lpstr>
      <vt:lpstr>how did Judah become so sinful?</vt:lpstr>
      <vt:lpstr>how did Judah become so sinful?</vt:lpstr>
      <vt:lpstr>The world hopes to overcome blushing!</vt:lpstr>
      <vt:lpstr>The world hopes to overcome blushing!</vt:lpstr>
      <vt:lpstr>The world hopes to overcome blushing!</vt:lpstr>
      <vt:lpstr>The world hopes to overcome blushing!</vt:lpstr>
      <vt:lpstr>PowerPoint Presentation</vt:lpstr>
      <vt:lpstr>What about us?  Do we blush?</vt:lpstr>
      <vt:lpstr>Consider Adam &amp; eve</vt:lpstr>
      <vt:lpstr>Consider Adam &amp; eve</vt:lpstr>
      <vt:lpstr>Why we must remember how to blush…</vt:lpstr>
      <vt:lpstr>Why we must remember how to blush…</vt:lpstr>
      <vt:lpstr>Why we must remember how to blush…</vt:lpstr>
      <vt:lpstr>a solemn warning to all Christians</vt:lpstr>
      <vt:lpstr>Conclusion</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Auditorium</dc:creator>
  <cp:lastModifiedBy>Auditorium</cp:lastModifiedBy>
  <cp:revision>79</cp:revision>
  <dcterms:created xsi:type="dcterms:W3CDTF">2019-07-06T19:33:45Z</dcterms:created>
  <dcterms:modified xsi:type="dcterms:W3CDTF">2019-07-28T13:51:32Z</dcterms:modified>
</cp:coreProperties>
</file>